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CB7FA46-651D-4E2D-8358-487DD3262201}">
          <p14:sldIdLst>
            <p14:sldId id="256"/>
            <p14:sldId id="257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6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C6993-454E-4946-B70D-A093543E02C9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A839D-B01D-481E-8DDA-70C73139B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728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A839D-B01D-481E-8DDA-70C73139BE1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989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jp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2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1289A-1F40-4503-BC4C-BFC68DFA1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9712" y="1412776"/>
            <a:ext cx="3310136" cy="590708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i="1" dirty="0"/>
              <a:t>Баннер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4E9C2D-935E-4B58-810D-84BBB1786C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9712" y="2413566"/>
            <a:ext cx="3310135" cy="590707"/>
          </a:xfrm>
          <a:solidFill>
            <a:schemeClr val="accent6">
              <a:lumMod val="75000"/>
            </a:schemeClr>
          </a:solidFill>
        </p:spPr>
        <p:txBody>
          <a:bodyPr anchor="ctr">
            <a:noAutofit/>
          </a:bodyPr>
          <a:lstStyle/>
          <a:p>
            <a:r>
              <a:rPr lang="ru-RU" sz="4000" i="1" dirty="0">
                <a:solidFill>
                  <a:schemeClr val="tx1"/>
                </a:solidFill>
              </a:rPr>
              <a:t>Вывеска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1C51DA6-71DB-4C0F-AB7D-D72C4B2F43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451271"/>
              </p:ext>
            </p:extLst>
          </p:nvPr>
        </p:nvGraphicFramePr>
        <p:xfrm>
          <a:off x="1956803" y="3329129"/>
          <a:ext cx="3333045" cy="590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3045">
                  <a:extLst>
                    <a:ext uri="{9D8B030D-6E8A-4147-A177-3AD203B41FA5}">
                      <a16:colId xmlns:a16="http://schemas.microsoft.com/office/drawing/2014/main" val="1590959388"/>
                    </a:ext>
                  </a:extLst>
                </a:gridCol>
              </a:tblGrid>
              <a:tr h="590707">
                <a:tc>
                  <a:txBody>
                    <a:bodyPr/>
                    <a:lstStyle/>
                    <a:p>
                      <a:pPr algn="ctr"/>
                      <a:r>
                        <a:rPr lang="ru-RU" sz="2800" b="0" i="1" dirty="0" err="1">
                          <a:solidFill>
                            <a:schemeClr val="tx1"/>
                          </a:solidFill>
                        </a:rPr>
                        <a:t>Визитки,листовки</a:t>
                      </a:r>
                      <a:endParaRPr lang="ru-RU" sz="28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487330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40A60FE4-759F-4FF4-AEAF-59A3E4E9E1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50810"/>
              </p:ext>
            </p:extLst>
          </p:nvPr>
        </p:nvGraphicFramePr>
        <p:xfrm>
          <a:off x="1956802" y="4206446"/>
          <a:ext cx="3333045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3045">
                  <a:extLst>
                    <a:ext uri="{9D8B030D-6E8A-4147-A177-3AD203B41FA5}">
                      <a16:colId xmlns:a16="http://schemas.microsoft.com/office/drawing/2014/main" val="931402046"/>
                    </a:ext>
                  </a:extLst>
                </a:gridCol>
              </a:tblGrid>
              <a:tr h="590707">
                <a:tc>
                  <a:txBody>
                    <a:bodyPr/>
                    <a:lstStyle/>
                    <a:p>
                      <a:r>
                        <a:rPr lang="ru-RU" b="0" i="1" dirty="0">
                          <a:solidFill>
                            <a:schemeClr val="tx1"/>
                          </a:solidFill>
                        </a:rPr>
                        <a:t>    Оборудование для бизнеса</a:t>
                      </a:r>
                    </a:p>
                    <a:p>
                      <a:r>
                        <a:rPr lang="ru-RU" b="0" i="1" dirty="0">
                          <a:solidFill>
                            <a:schemeClr val="tx1"/>
                          </a:solidFill>
                        </a:rPr>
                        <a:t>                   Новое и б\у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540267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DEE921B-F9AE-4F9A-A2B9-20EAD603934F}"/>
              </a:ext>
            </a:extLst>
          </p:cNvPr>
          <p:cNvSpPr/>
          <p:nvPr/>
        </p:nvSpPr>
        <p:spPr>
          <a:xfrm>
            <a:off x="1956803" y="5207236"/>
            <a:ext cx="3333044" cy="5435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tx1"/>
                </a:solidFill>
              </a:rPr>
              <a:t>Сувенирная, рекламная продукция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7E0682D-75E2-4148-B466-61D0259BD368}"/>
              </a:ext>
            </a:extLst>
          </p:cNvPr>
          <p:cNvSpPr/>
          <p:nvPr/>
        </p:nvSpPr>
        <p:spPr>
          <a:xfrm>
            <a:off x="7164288" y="527510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DB77FCE-B79D-4173-BF58-0EA6C8B7580C}"/>
              </a:ext>
            </a:extLst>
          </p:cNvPr>
          <p:cNvSpPr/>
          <p:nvPr/>
        </p:nvSpPr>
        <p:spPr>
          <a:xfrm>
            <a:off x="6325344" y="1571436"/>
            <a:ext cx="2592288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>
                <a:solidFill>
                  <a:schemeClr val="tx1"/>
                </a:solidFill>
              </a:rPr>
              <a:t>Текст для оператора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3CAF151-C887-4AE9-AD5C-95AA82CB6353}"/>
              </a:ext>
            </a:extLst>
          </p:cNvPr>
          <p:cNvSpPr/>
          <p:nvPr/>
        </p:nvSpPr>
        <p:spPr>
          <a:xfrm>
            <a:off x="827584" y="260648"/>
            <a:ext cx="5497760" cy="5435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</a:rPr>
              <a:t>ReklamaPROsto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4A2468-3570-4252-B4DC-9B9390000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654" y="593221"/>
            <a:ext cx="782978" cy="78297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C71E5D7-B612-4C8E-906D-913CD41B2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577" y="527510"/>
            <a:ext cx="914400" cy="9144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D6C22F7-17AA-43B3-A08F-E347CCAF8C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192" y="5776597"/>
            <a:ext cx="376770" cy="37677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07FBD45-E556-47AB-8700-18288D060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192" y="6312220"/>
            <a:ext cx="376770" cy="37677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CDCA619-012F-463B-9184-0F31679D4B19}"/>
              </a:ext>
            </a:extLst>
          </p:cNvPr>
          <p:cNvSpPr/>
          <p:nvPr/>
        </p:nvSpPr>
        <p:spPr>
          <a:xfrm>
            <a:off x="6579194" y="6312220"/>
            <a:ext cx="2541708" cy="3767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самостоятельно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3F165E7-86AF-46A7-9C40-AD8664FE1B51}"/>
              </a:ext>
            </a:extLst>
          </p:cNvPr>
          <p:cNvSpPr/>
          <p:nvPr/>
        </p:nvSpPr>
        <p:spPr>
          <a:xfrm>
            <a:off x="6579194" y="5759752"/>
            <a:ext cx="2555776" cy="3767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с помощью оператора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A337FB8-CEC2-4DB0-B58E-143016A10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322" y="1385812"/>
            <a:ext cx="312806" cy="31280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DD10686-2779-4251-9870-A61326A1FB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8241" y="2413566"/>
            <a:ext cx="312806" cy="31280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1D1F41C-E385-4F26-949D-E18CA189A6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323" y="3307946"/>
            <a:ext cx="316536" cy="31653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C88F755-EAF6-471F-8306-26217D040D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1322" y="1750146"/>
            <a:ext cx="316537" cy="31653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1FEE1B2-B62A-4849-9A59-449931319B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8241" y="2765755"/>
            <a:ext cx="327109" cy="32710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24D91B4-850C-49BE-9EAA-40517B02F2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2811" y="3649211"/>
            <a:ext cx="316537" cy="316537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928D54A-62FB-478F-8514-FB0C162DD7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581" y="535615"/>
            <a:ext cx="717690" cy="86012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3AA8319-F667-4497-8EB7-53EC942DA36F}"/>
              </a:ext>
            </a:extLst>
          </p:cNvPr>
          <p:cNvSpPr/>
          <p:nvPr/>
        </p:nvSpPr>
        <p:spPr>
          <a:xfrm>
            <a:off x="1979712" y="5949280"/>
            <a:ext cx="3333044" cy="5435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tx1"/>
                </a:solidFill>
              </a:rPr>
              <a:t>Наклейки на авто(фуры), надписи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A4493C-7CA7-4EED-AF1D-308BAD9E09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4028" y="4177190"/>
            <a:ext cx="317019" cy="3170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D658B13-0805-486A-A0A6-A37304689A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4027" y="5155169"/>
            <a:ext cx="317019" cy="31701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9DE7A47-B206-400D-AD27-5821D1F59A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1322" y="5916115"/>
            <a:ext cx="317019" cy="31701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71FA28D-283D-4523-A8D7-4D3754DFC8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18331" y="4532328"/>
            <a:ext cx="317019" cy="31701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51A6DC6-796A-480F-BBD8-35EEC6896A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11322" y="6238655"/>
            <a:ext cx="317019" cy="3170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706D366-7115-4C02-B72F-DF6155A2CD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18331" y="5510307"/>
            <a:ext cx="317019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4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2E9D51D-A7E3-43C9-B6CD-313F40708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375" y="1401608"/>
            <a:ext cx="5122912" cy="1617043"/>
          </a:xfrm>
          <a:solidFill>
            <a:srgbClr val="FF0000"/>
          </a:solidFill>
        </p:spPr>
        <p:txBody>
          <a:bodyPr anchor="ctr"/>
          <a:lstStyle/>
          <a:p>
            <a:pPr marL="0" indent="0">
              <a:buNone/>
            </a:pPr>
            <a:r>
              <a:rPr lang="ru-RU" dirty="0"/>
              <a:t>    </a:t>
            </a:r>
            <a:r>
              <a:rPr lang="ru-RU" sz="4000" dirty="0"/>
              <a:t>Открытие магазина!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833F079-9DEA-4AD3-8826-EF60FEB28AA7}"/>
              </a:ext>
            </a:extLst>
          </p:cNvPr>
          <p:cNvSpPr/>
          <p:nvPr/>
        </p:nvSpPr>
        <p:spPr>
          <a:xfrm>
            <a:off x="1475656" y="404664"/>
            <a:ext cx="4248472" cy="5760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Баннеры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EAF12B-1E83-40FF-9D09-68DEF9D58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784" y="692696"/>
            <a:ext cx="914479" cy="9144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1290E7-A387-418E-BD2C-009E6368B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400" y="703247"/>
            <a:ext cx="786452" cy="7864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2E9368-159F-492A-8FAA-C936BC174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649" y="666667"/>
            <a:ext cx="719390" cy="85961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DD4359-4CEC-494E-807D-DC2B868C827B}"/>
              </a:ext>
            </a:extLst>
          </p:cNvPr>
          <p:cNvSpPr/>
          <p:nvPr/>
        </p:nvSpPr>
        <p:spPr>
          <a:xfrm>
            <a:off x="6454552" y="1607175"/>
            <a:ext cx="2504300" cy="3096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>
                <a:solidFill>
                  <a:schemeClr val="tx1"/>
                </a:solidFill>
              </a:rPr>
              <a:t>Текст для оператора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2FE7151-CA08-4B6F-B0C1-80A741259461}"/>
              </a:ext>
            </a:extLst>
          </p:cNvPr>
          <p:cNvSpPr/>
          <p:nvPr/>
        </p:nvSpPr>
        <p:spPr>
          <a:xfrm>
            <a:off x="1187624" y="3573016"/>
            <a:ext cx="5034663" cy="16170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8F3657-6870-4634-B374-65D14FBF8D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562356"/>
            <a:ext cx="5034663" cy="1627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30709D1-1185-4C79-A45B-23F568BFF0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42169">
            <a:off x="4582561" y="3964134"/>
            <a:ext cx="1365599" cy="491637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CA66DEF-9687-4202-B612-44D8728C7BCB}"/>
              </a:ext>
            </a:extLst>
          </p:cNvPr>
          <p:cNvSpPr/>
          <p:nvPr/>
        </p:nvSpPr>
        <p:spPr>
          <a:xfrm>
            <a:off x="185149" y="1916832"/>
            <a:ext cx="798094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100см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114205D-187E-46EC-99B5-763F546D1A6D}"/>
              </a:ext>
            </a:extLst>
          </p:cNvPr>
          <p:cNvSpPr/>
          <p:nvPr/>
        </p:nvSpPr>
        <p:spPr>
          <a:xfrm>
            <a:off x="3285374" y="991388"/>
            <a:ext cx="839161" cy="38308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300см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14FE9BB-C247-41DE-9103-B4649D70A8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49" y="2358817"/>
            <a:ext cx="659834" cy="65983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6784F04-7BAA-4B8A-950A-CDF525EAB5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75" y="4394098"/>
            <a:ext cx="729601" cy="72960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924CE6B-CF98-409D-A8C7-65DB0EC329F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936" y="4830668"/>
            <a:ext cx="1324840" cy="29303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C82697B-1C51-4E89-94B8-D1B1DED000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0232" y="2029753"/>
            <a:ext cx="425094" cy="41393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1E66C6-4819-4B7A-A2F6-D10AF6EB58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0232" y="2655699"/>
            <a:ext cx="425094" cy="41393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CE12DE2-E82B-43E2-BB47-7C260C87C8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4666" y="3221718"/>
            <a:ext cx="420660" cy="41456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6DE6A5A-69F0-4511-8F89-5BF4476B16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8732" y="3795388"/>
            <a:ext cx="420660" cy="41456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46D71F8-BA06-4F40-B865-C8F294F9FE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8732" y="4396542"/>
            <a:ext cx="420660" cy="414564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481C725-1B58-4BAA-9696-3255A97E42FC}"/>
              </a:ext>
            </a:extLst>
          </p:cNvPr>
          <p:cNvSpPr/>
          <p:nvPr/>
        </p:nvSpPr>
        <p:spPr>
          <a:xfrm>
            <a:off x="7308649" y="2096853"/>
            <a:ext cx="1367807" cy="3073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Цвет фона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F951E8F-D692-4702-B721-54B34ACD5FFD}"/>
              </a:ext>
            </a:extLst>
          </p:cNvPr>
          <p:cNvSpPr/>
          <p:nvPr/>
        </p:nvSpPr>
        <p:spPr>
          <a:xfrm>
            <a:off x="7308649" y="2711326"/>
            <a:ext cx="1367807" cy="3073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Шрифт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FA5E230-102B-4877-A023-5091BDD0A54E}"/>
              </a:ext>
            </a:extLst>
          </p:cNvPr>
          <p:cNvSpPr/>
          <p:nvPr/>
        </p:nvSpPr>
        <p:spPr>
          <a:xfrm>
            <a:off x="7308649" y="3325798"/>
            <a:ext cx="1367807" cy="31048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Цвет букв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2B5FA4A1-1737-4D71-9CD1-61F7DF44F8D6}"/>
              </a:ext>
            </a:extLst>
          </p:cNvPr>
          <p:cNvSpPr/>
          <p:nvPr/>
        </p:nvSpPr>
        <p:spPr>
          <a:xfrm>
            <a:off x="7308649" y="3899471"/>
            <a:ext cx="1367807" cy="3104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Люверсы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C025592-FC8D-4D02-8A92-31631D415F53}"/>
              </a:ext>
            </a:extLst>
          </p:cNvPr>
          <p:cNvSpPr/>
          <p:nvPr/>
        </p:nvSpPr>
        <p:spPr>
          <a:xfrm>
            <a:off x="7308649" y="4486850"/>
            <a:ext cx="1367807" cy="31048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Толщина полотна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01E1454-A516-4E59-BBB3-F1DBE0BF11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-40921"/>
            <a:ext cx="2850786" cy="553795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412B3E7-7F75-4288-ADB2-704CEC6E7B02}"/>
              </a:ext>
            </a:extLst>
          </p:cNvPr>
          <p:cNvSpPr/>
          <p:nvPr/>
        </p:nvSpPr>
        <p:spPr>
          <a:xfrm>
            <a:off x="8699523" y="3899471"/>
            <a:ext cx="282396" cy="4145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+4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C8FEF5E-B952-4E6C-AC9D-8C5D9A8EE7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594" y="5373216"/>
            <a:ext cx="1219048" cy="1219048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7A38240C-9C1E-48F7-9132-534C85992820}"/>
              </a:ext>
            </a:extLst>
          </p:cNvPr>
          <p:cNvSpPr/>
          <p:nvPr/>
        </p:nvSpPr>
        <p:spPr>
          <a:xfrm>
            <a:off x="4571998" y="5805264"/>
            <a:ext cx="2504300" cy="4139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Расчёт стоимости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791D89BB-B596-4BC6-835E-CC94FD568BC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5" y="5440657"/>
            <a:ext cx="1058489" cy="1058489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21C6708-382D-4A9F-87A3-E9BFB2126638}"/>
              </a:ext>
            </a:extLst>
          </p:cNvPr>
          <p:cNvSpPr/>
          <p:nvPr/>
        </p:nvSpPr>
        <p:spPr>
          <a:xfrm>
            <a:off x="1230936" y="5661248"/>
            <a:ext cx="2054438" cy="8378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Купить файл проекта без изготовления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0B9C2F2-4739-4525-81E7-AD444F52E3E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689" y="3045788"/>
            <a:ext cx="400265" cy="40026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950BF2-1446-4064-90C1-7063D24E005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45403" y="3064615"/>
            <a:ext cx="396274" cy="39627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A5826BB-E0FA-4FBE-A7C1-551350F7E7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65360" y="3094511"/>
            <a:ext cx="396274" cy="396274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AF376A2-C265-455C-8713-F930CB8D34C3}"/>
              </a:ext>
            </a:extLst>
          </p:cNvPr>
          <p:cNvSpPr/>
          <p:nvPr/>
        </p:nvSpPr>
        <p:spPr>
          <a:xfrm>
            <a:off x="1187625" y="3018651"/>
            <a:ext cx="1663162" cy="4977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 варианта дизайна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E3F29A9A-17D7-4AE1-B63D-87C21F379B91}"/>
              </a:ext>
            </a:extLst>
          </p:cNvPr>
          <p:cNvSpPr/>
          <p:nvPr/>
        </p:nvSpPr>
        <p:spPr>
          <a:xfrm>
            <a:off x="2919313" y="3095664"/>
            <a:ext cx="186151" cy="34943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47CEA038-AED4-4A16-9CF9-364B54FDED20}"/>
              </a:ext>
            </a:extLst>
          </p:cNvPr>
          <p:cNvSpPr/>
          <p:nvPr/>
        </p:nvSpPr>
        <p:spPr>
          <a:xfrm flipH="1">
            <a:off x="3835667" y="3090695"/>
            <a:ext cx="214061" cy="37401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72084403-82F6-46D3-93B1-1A1DB7C1A80E}"/>
              </a:ext>
            </a:extLst>
          </p:cNvPr>
          <p:cNvSpPr/>
          <p:nvPr/>
        </p:nvSpPr>
        <p:spPr>
          <a:xfrm>
            <a:off x="4892649" y="3101827"/>
            <a:ext cx="219056" cy="37401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39462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E579D8B-C69C-490C-8CC5-41EB9BB2D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                 </a:t>
            </a:r>
            <a:endParaRPr lang="ru-RU" sz="1600" dirty="0"/>
          </a:p>
          <a:p>
            <a:r>
              <a:rPr lang="ru-RU" dirty="0"/>
              <a:t>1 исполнитель  60000 р   25 дней</a:t>
            </a:r>
          </a:p>
          <a:p>
            <a:r>
              <a:rPr lang="ru-RU" dirty="0"/>
              <a:t>2 исполнитель  60000 р   15 дней </a:t>
            </a:r>
          </a:p>
          <a:p>
            <a:r>
              <a:rPr lang="ru-RU" dirty="0"/>
              <a:t>3 исполнитель  50000 р   25 дней </a:t>
            </a:r>
          </a:p>
          <a:p>
            <a:r>
              <a:rPr lang="ru-RU" dirty="0"/>
              <a:t>4 исполнитель  40000 р   15 дней </a:t>
            </a:r>
          </a:p>
          <a:p>
            <a:r>
              <a:rPr lang="ru-RU" dirty="0"/>
              <a:t>5 исполнитель  35000 р   20 дней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1EAB34D-2DDB-483A-98D7-D957CA2910C1}"/>
              </a:ext>
            </a:extLst>
          </p:cNvPr>
          <p:cNvSpPr/>
          <p:nvPr/>
        </p:nvSpPr>
        <p:spPr>
          <a:xfrm>
            <a:off x="536078" y="731836"/>
            <a:ext cx="4402832" cy="677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Выбор исполнителя заказа</a:t>
            </a:r>
            <a:endParaRPr lang="ru-RU" sz="2800" dirty="0"/>
          </a:p>
        </p:txBody>
      </p:sp>
      <p:sp>
        <p:nvSpPr>
          <p:cNvPr id="6" name="Звезда: 5 точек 5">
            <a:extLst>
              <a:ext uri="{FF2B5EF4-FFF2-40B4-BE49-F238E27FC236}">
                <a16:creationId xmlns:a16="http://schemas.microsoft.com/office/drawing/2014/main" id="{49400B3F-9AA3-4470-8314-7CB5062CBF51}"/>
              </a:ext>
            </a:extLst>
          </p:cNvPr>
          <p:cNvSpPr/>
          <p:nvPr/>
        </p:nvSpPr>
        <p:spPr>
          <a:xfrm>
            <a:off x="6863704" y="2451755"/>
            <a:ext cx="288032" cy="19432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C8E0E7-B23C-4F87-998E-38FA95345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690" y="2390021"/>
            <a:ext cx="396274" cy="2560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ED4795-E8F7-4455-A734-E49C103AB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416" y="2403501"/>
            <a:ext cx="396274" cy="2560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8CADB3-5B9F-460B-BE6B-4BF7A29F7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964" y="2390021"/>
            <a:ext cx="396274" cy="2560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4971B48-2199-4F2E-84EB-63496F5F0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101" y="2390021"/>
            <a:ext cx="396274" cy="25605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AA354E-9A4D-40E0-B9D6-633A008B6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022" y="3502713"/>
            <a:ext cx="396274" cy="25605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A21142-A7F3-4F21-972C-4526DCC70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027" y="2960521"/>
            <a:ext cx="396274" cy="25605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0F7F171-607C-4EDF-9F7E-EE19E56C3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742" y="2946763"/>
            <a:ext cx="396274" cy="25605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B86E729-0B24-4A31-91A5-29BD116AD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994" y="2942779"/>
            <a:ext cx="396274" cy="25605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F110DCA-A7B0-4C2C-A2EE-3A51522D3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065" y="2938648"/>
            <a:ext cx="396274" cy="25605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AA86CF7-4FF8-4293-8A8B-8A72F8376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964" y="3502713"/>
            <a:ext cx="396274" cy="25605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0BBCA1A-63E2-429A-BFB5-D88443E0F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742" y="3482784"/>
            <a:ext cx="396274" cy="25605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1C3B72A-17E4-4119-AC70-6B7D1F207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470" y="3502713"/>
            <a:ext cx="396274" cy="25605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11531E7-A003-4371-8C96-989E0D943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690" y="4086972"/>
            <a:ext cx="396274" cy="25605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BEB62C6-4956-44FB-A7C6-695878B74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416" y="4085793"/>
            <a:ext cx="396274" cy="2560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2AD8036-7F87-40FA-8583-D8DFD637D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065" y="4077678"/>
            <a:ext cx="396274" cy="25605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1D06492-5500-401B-B2D8-C4046E782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569" y="4663102"/>
            <a:ext cx="396274" cy="25605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6D26D93-700B-49F9-BBB2-0598126A4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911" y="4663102"/>
            <a:ext cx="396274" cy="25605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5FBE220-B9E8-4C11-8A98-D2BB87537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185" y="4643714"/>
            <a:ext cx="396274" cy="256054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A981EED-0E6D-41FC-81E5-A712ACAC04C8}"/>
              </a:ext>
            </a:extLst>
          </p:cNvPr>
          <p:cNvSpPr/>
          <p:nvPr/>
        </p:nvSpPr>
        <p:spPr>
          <a:xfrm>
            <a:off x="3432092" y="1826419"/>
            <a:ext cx="1152128" cy="3600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сумма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75CA9CC-1149-4984-9762-5840ABD3A88A}"/>
              </a:ext>
            </a:extLst>
          </p:cNvPr>
          <p:cNvSpPr/>
          <p:nvPr/>
        </p:nvSpPr>
        <p:spPr>
          <a:xfrm>
            <a:off x="4716016" y="1817825"/>
            <a:ext cx="2016224" cy="37722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Срок исполнения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831C6E6-B6AE-4191-9962-8FB43CCC5EDE}"/>
              </a:ext>
            </a:extLst>
          </p:cNvPr>
          <p:cNvSpPr/>
          <p:nvPr/>
        </p:nvSpPr>
        <p:spPr>
          <a:xfrm>
            <a:off x="6805370" y="1817825"/>
            <a:ext cx="1233089" cy="37707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рейтинг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69B2899-9092-47A5-A521-E6E0A43B3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167" y="477609"/>
            <a:ext cx="914479" cy="91447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DDA7FC3-A285-4DF5-A145-D898983E3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3133" y="505042"/>
            <a:ext cx="719390" cy="85961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55D978B-3EC1-4B19-8618-9A1738925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9016" y="556891"/>
            <a:ext cx="786452" cy="786452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4C4168E-7239-4A70-88CC-C5A02B2F3CC9}"/>
              </a:ext>
            </a:extLst>
          </p:cNvPr>
          <p:cNvSpPr/>
          <p:nvPr/>
        </p:nvSpPr>
        <p:spPr>
          <a:xfrm>
            <a:off x="6084168" y="1409011"/>
            <a:ext cx="2523754" cy="289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>
                <a:solidFill>
                  <a:schemeClr val="tx1"/>
                </a:solidFill>
              </a:rPr>
              <a:t>Текст для оператора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588D8FF-8CF8-4B96-BF8A-A84CDA957E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7597" y="5390055"/>
            <a:ext cx="1054699" cy="1060796"/>
          </a:xfrm>
          <a:prstGeom prst="rect">
            <a:avLst/>
          </a:prstGeom>
        </p:spPr>
      </p:pic>
      <p:sp>
        <p:nvSpPr>
          <p:cNvPr id="34" name="Стрелка: вправо 33">
            <a:extLst>
              <a:ext uri="{FF2B5EF4-FFF2-40B4-BE49-F238E27FC236}">
                <a16:creationId xmlns:a16="http://schemas.microsoft.com/office/drawing/2014/main" id="{D74582ED-729D-48CF-9051-1F15DBE4EB69}"/>
              </a:ext>
            </a:extLst>
          </p:cNvPr>
          <p:cNvSpPr/>
          <p:nvPr/>
        </p:nvSpPr>
        <p:spPr>
          <a:xfrm>
            <a:off x="107504" y="2346485"/>
            <a:ext cx="428574" cy="3431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80299D0-AAB2-4F66-B394-4DB7B0E327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727" y="4628475"/>
            <a:ext cx="457240" cy="402371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266C467-9FB5-48BD-BC7E-996D8758D7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077" y="4034361"/>
            <a:ext cx="457240" cy="402371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60484BE-C1F9-4017-AF49-70824DF710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60" y="3404460"/>
            <a:ext cx="457240" cy="402371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F27DF0B5-5929-4B0E-A2D4-652BAEB2E8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727" y="2825443"/>
            <a:ext cx="457240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734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6258CB-49F8-44AC-A71F-2A0337AAD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111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0238533-5BD9-4E94-9C09-DF8BF19356BE}"/>
              </a:ext>
            </a:extLst>
          </p:cNvPr>
          <p:cNvSpPr/>
          <p:nvPr/>
        </p:nvSpPr>
        <p:spPr>
          <a:xfrm>
            <a:off x="539552" y="481020"/>
            <a:ext cx="5256584" cy="6480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Завершение заказа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72CD63-98CB-413A-846E-9848C05F6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347816"/>
            <a:ext cx="914479" cy="9144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1B723C-3E9D-42C9-83C2-A992115A5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1045" y="371032"/>
            <a:ext cx="719390" cy="8596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1270CA-6B58-4B7C-B722-7F03EBEFD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0348" y="371032"/>
            <a:ext cx="786452" cy="78645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324E3DE-5C79-423D-A2DB-47030713DA1F}"/>
              </a:ext>
            </a:extLst>
          </p:cNvPr>
          <p:cNvSpPr/>
          <p:nvPr/>
        </p:nvSpPr>
        <p:spPr>
          <a:xfrm>
            <a:off x="6110600" y="1246469"/>
            <a:ext cx="2520280" cy="3379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>
                <a:solidFill>
                  <a:schemeClr val="tx1"/>
                </a:solidFill>
              </a:rPr>
              <a:t>Текст для оператора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52B7683-E41A-45AA-A7B5-583C0400FAAA}"/>
              </a:ext>
            </a:extLst>
          </p:cNvPr>
          <p:cNvSpPr/>
          <p:nvPr/>
        </p:nvSpPr>
        <p:spPr>
          <a:xfrm>
            <a:off x="539552" y="1700808"/>
            <a:ext cx="2016224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Исполнитель №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822CBF7-D318-46D3-BF1C-22F6BE97DC3D}"/>
              </a:ext>
            </a:extLst>
          </p:cNvPr>
          <p:cNvSpPr/>
          <p:nvPr/>
        </p:nvSpPr>
        <p:spPr>
          <a:xfrm>
            <a:off x="2622529" y="1700808"/>
            <a:ext cx="504056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CC9FA3C-E878-46C8-A85A-2356C1C4DBD1}"/>
              </a:ext>
            </a:extLst>
          </p:cNvPr>
          <p:cNvSpPr/>
          <p:nvPr/>
        </p:nvSpPr>
        <p:spPr>
          <a:xfrm>
            <a:off x="550281" y="2286095"/>
            <a:ext cx="1103955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i="1" dirty="0"/>
              <a:t>рейтинг</a:t>
            </a:r>
          </a:p>
        </p:txBody>
      </p:sp>
      <p:sp>
        <p:nvSpPr>
          <p:cNvPr id="15" name="Звезда: 5 точек 14">
            <a:extLst>
              <a:ext uri="{FF2B5EF4-FFF2-40B4-BE49-F238E27FC236}">
                <a16:creationId xmlns:a16="http://schemas.microsoft.com/office/drawing/2014/main" id="{96795EAC-9F94-4650-B3E0-D0AAAC6F3799}"/>
              </a:ext>
            </a:extLst>
          </p:cNvPr>
          <p:cNvSpPr/>
          <p:nvPr/>
        </p:nvSpPr>
        <p:spPr>
          <a:xfrm>
            <a:off x="1170686" y="2865923"/>
            <a:ext cx="383874" cy="36933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C3F5CC0-AF99-4D6D-8914-44BB097BB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231" y="3846548"/>
            <a:ext cx="469433" cy="45114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ACECB28-9989-481C-8C97-504C939792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664" y="3310475"/>
            <a:ext cx="469433" cy="45114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8A4AB71-7ED1-47ED-A490-E8DC3C99B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614" y="3320185"/>
            <a:ext cx="469433" cy="45114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A80F8BB-92EE-4147-9BF1-5561B8808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628" y="4343479"/>
            <a:ext cx="469433" cy="45114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DA1785A-32C5-45D7-9B2D-637830A20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4864" y="3834897"/>
            <a:ext cx="469433" cy="45114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EF37F6B-F943-4FB7-86F1-F7B23336B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663" y="3846547"/>
            <a:ext cx="469433" cy="4511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12E5700-27A3-4754-AEF3-5D895AB0B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4560" y="4355727"/>
            <a:ext cx="469433" cy="4511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5320AC9-C80C-4390-BCC3-8BDB4E9898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3993" y="4343478"/>
            <a:ext cx="469433" cy="45114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CEA7CBE-5857-4E10-A7F8-2F36E0BE93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925" y="4367626"/>
            <a:ext cx="469433" cy="451143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62EEA1F-DC71-400E-89FA-DAC17D7C94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572" y="4836893"/>
            <a:ext cx="469433" cy="45114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384F315-225B-4886-9474-7346289AA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2735" y="4819118"/>
            <a:ext cx="469433" cy="45114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B261988-73BE-43E2-A671-8A9C804AA0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426" y="4822565"/>
            <a:ext cx="469433" cy="45114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F00C4BA-CF83-4A0F-A32C-05EA2D1BB3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3993" y="4830157"/>
            <a:ext cx="469433" cy="45114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1C1A459-C3EA-4814-9486-F956A6C56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0955" y="4836892"/>
            <a:ext cx="469433" cy="451143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08560C5-A101-4997-9F28-DD16F592EBF9}"/>
              </a:ext>
            </a:extLst>
          </p:cNvPr>
          <p:cNvSpPr/>
          <p:nvPr/>
        </p:nvSpPr>
        <p:spPr>
          <a:xfrm>
            <a:off x="527715" y="3429000"/>
            <a:ext cx="383874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649C62B-2598-4294-9367-BBFE33B12512}"/>
              </a:ext>
            </a:extLst>
          </p:cNvPr>
          <p:cNvSpPr/>
          <p:nvPr/>
        </p:nvSpPr>
        <p:spPr>
          <a:xfrm>
            <a:off x="539553" y="3947530"/>
            <a:ext cx="383874" cy="3385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98EE673-2BE0-4A53-A011-E610B7D17035}"/>
              </a:ext>
            </a:extLst>
          </p:cNvPr>
          <p:cNvSpPr/>
          <p:nvPr/>
        </p:nvSpPr>
        <p:spPr>
          <a:xfrm>
            <a:off x="539552" y="2854257"/>
            <a:ext cx="383874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C2EBD84-DF04-414C-B97B-1DAF042F82AF}"/>
              </a:ext>
            </a:extLst>
          </p:cNvPr>
          <p:cNvSpPr/>
          <p:nvPr/>
        </p:nvSpPr>
        <p:spPr>
          <a:xfrm>
            <a:off x="538010" y="4396632"/>
            <a:ext cx="383874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8F28AB7-C4C2-4F21-98B4-4D5535A57079}"/>
              </a:ext>
            </a:extLst>
          </p:cNvPr>
          <p:cNvSpPr/>
          <p:nvPr/>
        </p:nvSpPr>
        <p:spPr>
          <a:xfrm>
            <a:off x="527715" y="4919203"/>
            <a:ext cx="383874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4F1CC9DE-31C0-4EB7-9E05-A4CC3A61B905}"/>
              </a:ext>
            </a:extLst>
          </p:cNvPr>
          <p:cNvSpPr/>
          <p:nvPr/>
        </p:nvSpPr>
        <p:spPr>
          <a:xfrm>
            <a:off x="1654236" y="2865923"/>
            <a:ext cx="5272402" cy="4145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Заказ не выполнен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61978DF-A719-43E3-BE32-6AF6A5674F25}"/>
              </a:ext>
            </a:extLst>
          </p:cNvPr>
          <p:cNvSpPr/>
          <p:nvPr/>
        </p:nvSpPr>
        <p:spPr>
          <a:xfrm>
            <a:off x="2195735" y="3429000"/>
            <a:ext cx="4730903" cy="375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Цвет не соответствует, и </a:t>
            </a:r>
            <a:r>
              <a:rPr lang="ru-RU" dirty="0" err="1">
                <a:solidFill>
                  <a:schemeClr val="tx1"/>
                </a:solidFill>
              </a:rPr>
              <a:t>тп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05531CD-D582-49E1-B524-BFA2A8F59753}"/>
              </a:ext>
            </a:extLst>
          </p:cNvPr>
          <p:cNvSpPr/>
          <p:nvPr/>
        </p:nvSpPr>
        <p:spPr>
          <a:xfrm>
            <a:off x="2622529" y="3920263"/>
            <a:ext cx="4304109" cy="375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Материал не соответствует заявленному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7A300B59-046E-4915-A783-905C27DD4878}"/>
              </a:ext>
            </a:extLst>
          </p:cNvPr>
          <p:cNvSpPr/>
          <p:nvPr/>
        </p:nvSpPr>
        <p:spPr>
          <a:xfrm>
            <a:off x="3245671" y="4471101"/>
            <a:ext cx="3680967" cy="3357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Увеличение срока исполнения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D8C0D85-1F48-4247-9061-C7DF4BF5F745}"/>
              </a:ext>
            </a:extLst>
          </p:cNvPr>
          <p:cNvSpPr/>
          <p:nvPr/>
        </p:nvSpPr>
        <p:spPr>
          <a:xfrm>
            <a:off x="3563888" y="4919203"/>
            <a:ext cx="3362750" cy="3385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Выполнен полностью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F2FDBE74-5D8F-4974-8432-24F63E57CB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579" y="2881077"/>
            <a:ext cx="383874" cy="383874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114A35B-15CD-41E3-8C31-2E147755C9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3372" y="3377537"/>
            <a:ext cx="384081" cy="384081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EA9EF87-2B42-4FC3-AB44-D284FA139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3372" y="3901959"/>
            <a:ext cx="384081" cy="384081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64052A6-ECBF-4CF7-B624-382E57BD4E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3371" y="4433340"/>
            <a:ext cx="384081" cy="384081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945B8C6-954F-4C70-B53D-4FB924DDC5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3370" y="4884270"/>
            <a:ext cx="384081" cy="384081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8FF29AEB-56D5-440E-9FCB-CD2DFEDD9E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39" y="5578143"/>
            <a:ext cx="897556" cy="897556"/>
          </a:xfrm>
          <a:prstGeom prst="rect">
            <a:avLst/>
          </a:prstGeom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E9C84A1A-1DAE-4972-8832-4FE539458C4B}"/>
              </a:ext>
            </a:extLst>
          </p:cNvPr>
          <p:cNvSpPr/>
          <p:nvPr/>
        </p:nvSpPr>
        <p:spPr>
          <a:xfrm>
            <a:off x="1214467" y="5699587"/>
            <a:ext cx="1165967" cy="6368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Загрузка фото</a:t>
            </a: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9716A4DF-363A-404D-B45A-B06F8657F6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4297" y="5405054"/>
            <a:ext cx="3695505" cy="1194552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075247A-37C7-4EE3-B1E5-A86577C847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094" y="5609345"/>
            <a:ext cx="753540" cy="75354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B6D2A112-5ECA-4BF7-90EE-7F64D9FFDF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716" y="5597553"/>
            <a:ext cx="753540" cy="75354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C635D001-C768-40CC-8507-80A80FC837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3561" y="5712537"/>
            <a:ext cx="1007407" cy="40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4429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144</Words>
  <Application>Microsoft Office PowerPoint</Application>
  <PresentationFormat>Экран (4:3)</PresentationFormat>
  <Paragraphs>57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Calibri</vt:lpstr>
      <vt:lpstr>Тема Office</vt:lpstr>
      <vt:lpstr>Баннер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Баннер</dc:title>
  <dc:creator>Владимир</dc:creator>
  <cp:lastModifiedBy>Новиков Владимир</cp:lastModifiedBy>
  <cp:revision>22</cp:revision>
  <dcterms:created xsi:type="dcterms:W3CDTF">2019-06-29T15:34:03Z</dcterms:created>
  <dcterms:modified xsi:type="dcterms:W3CDTF">2019-06-30T17:56:40Z</dcterms:modified>
</cp:coreProperties>
</file>