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7" autoAdjust="0"/>
  </p:normalViewPr>
  <p:slideViewPr>
    <p:cSldViewPr>
      <p:cViewPr varScale="1">
        <p:scale>
          <a:sx n="64" d="100"/>
          <a:sy n="64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1CBDECD5-774E-445B-B909-F5C6B612B9F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8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BCBAF-FBA1-438A-8D7B-424E804DFD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848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89022-356D-451D-BCA0-A2FE9564B7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202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8F79E-71C0-4428-9BC0-BD5AC6CA7B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720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B150C-0F7D-488E-B76C-B437C4D47C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450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72824-6C76-49FF-A172-755077DEBA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158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DB862-A026-4F5E-89D8-C714C8329E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54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99A74-17D6-4133-9B34-E08DD8DB52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7323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69FDE-8247-4B18-93A3-D5A572812E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611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80C51-B435-4B4C-99F7-DCCA17CDEE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103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5356B-068E-442A-A97F-2B8248F1F2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732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/>
            </a:lvl1pPr>
          </a:lstStyle>
          <a:p>
            <a:endParaRPr lang="ru-RU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/>
            </a:lvl1pPr>
          </a:lstStyle>
          <a:p>
            <a:endParaRPr lang="ru-RU" alt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/>
            </a:lvl1pPr>
          </a:lstStyle>
          <a:p>
            <a:fld id="{904EB9D0-8A46-48FA-A14C-5D57579ADB4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boss.ru/investments/projects/1644-tehnologiya-polucheniya-pitevoy-vody-iz-vozduha-bez-zatrat-energii-ili-topliv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 smtClean="0"/>
              <a:t>Технология получения питьевой воды из воздуха без затрат энергии или топлива.</a:t>
            </a:r>
            <a:endParaRPr lang="ru-RU" alt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886200"/>
            <a:ext cx="8568952" cy="2135088"/>
          </a:xfrm>
        </p:spPr>
        <p:txBody>
          <a:bodyPr/>
          <a:lstStyle/>
          <a:p>
            <a:r>
              <a:rPr lang="ru-RU" altLang="ru-RU" dirty="0" smtClean="0">
                <a:hlinkClick r:id="rId2"/>
              </a:rPr>
              <a:t>Описание проекта: </a:t>
            </a:r>
            <a:r>
              <a:rPr lang="en-US" altLang="ru-RU" dirty="0" smtClean="0">
                <a:hlinkClick r:id="rId2"/>
              </a:rPr>
              <a:t>https://www.beboss.ru/investments/projects/1644-tehnologiya-polucheniya-pitevoy-vody-iz-vozduha-bez-zatrat-energii-ili-topliva</a:t>
            </a:r>
            <a:endParaRPr lang="ru-RU" altLang="ru-RU" dirty="0" smtClean="0"/>
          </a:p>
          <a:p>
            <a:endParaRPr lang="ru-RU" altLang="ru-RU" dirty="0" smtClean="0"/>
          </a:p>
          <a:p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По прогнозам ООН общий объем потребления пресной воды к 2025 г. возрастет не менее чем на 40%. Где взять столько воды, чтобы хватило на всех, не просто пресной, а полностью пригодной для питья? Вывод очевиден</a:t>
            </a:r>
            <a:r>
              <a:rPr lang="ru-RU" sz="2800" dirty="0"/>
              <a:t>.</a:t>
            </a:r>
            <a:r>
              <a:rPr lang="ru-RU" sz="2800" dirty="0" smtClean="0"/>
              <a:t> Из воздуха.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44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496944" cy="6192688"/>
          </a:xfrm>
        </p:spPr>
        <p:txBody>
          <a:bodyPr/>
          <a:lstStyle/>
          <a:p>
            <a:r>
              <a:rPr lang="ru-RU" sz="2800" dirty="0" smtClean="0"/>
              <a:t>Проектом предусмотрено создание прототипа установки для получения воды из воздуха производительностью 1500 литров в день. Такая производительность оптимальна и удовлетворяет потребности в воде основной массы домохозяйств в большинстве регионов планеты. </a:t>
            </a:r>
            <a:r>
              <a:rPr lang="ru-RU" sz="2800" dirty="0"/>
              <a:t>Потребность в таких установках уже сейчас составляет десятки тысяч штук.</a:t>
            </a:r>
          </a:p>
          <a:p>
            <a:r>
              <a:rPr lang="ru-RU" sz="2800" dirty="0" smtClean="0"/>
              <a:t>Расходы на создание и доработку прототипа до уровня готового изделия, оцениваются в сумму $70 000</a:t>
            </a:r>
            <a:r>
              <a:rPr lang="ru-RU" sz="2800" dirty="0"/>
              <a:t>. С</a:t>
            </a:r>
            <a:r>
              <a:rPr lang="ru-RU" sz="2800" dirty="0" smtClean="0"/>
              <a:t>рок </a:t>
            </a:r>
            <a:r>
              <a:rPr lang="ru-RU" sz="2800" dirty="0"/>
              <a:t>окупаемости проекта 1 год. Средства в проект привлекаются на основе продажи доли в бизнесе, доля инвестора составит 25%.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58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r>
              <a:rPr lang="ru-RU" sz="2800" dirty="0" smtClean="0"/>
              <a:t>Прототип будет представлять из себя многослойную конструкцию в виде пирамиды с основанием 3х3м высотой 2,12м расчётной производительностью 1500л воды в день при </a:t>
            </a:r>
            <a:r>
              <a:rPr lang="en-US" sz="2800" dirty="0" smtClean="0"/>
              <a:t>t=30*C </a:t>
            </a:r>
            <a:r>
              <a:rPr lang="ru-RU" sz="2800" dirty="0" smtClean="0"/>
              <a:t>и относительной влажности 60%. Конструкция </a:t>
            </a:r>
            <a:r>
              <a:rPr lang="ru-RU" sz="2800" dirty="0"/>
              <a:t>у</a:t>
            </a:r>
            <a:r>
              <a:rPr lang="ru-RU" sz="2800" dirty="0" smtClean="0"/>
              <a:t>становки модульная. Это позволит увеличивать </a:t>
            </a:r>
            <a:r>
              <a:rPr lang="ru-RU" sz="2800" dirty="0"/>
              <a:t>производительность до необходимых потребителю </a:t>
            </a:r>
            <a:r>
              <a:rPr lang="ru-RU" sz="2800" dirty="0" smtClean="0"/>
              <a:t>значений за счёт наращивания габаритов. Стоимость литра высококачественной питьевой воды составит </a:t>
            </a:r>
            <a:r>
              <a:rPr lang="en-US" sz="2800" dirty="0" smtClean="0"/>
              <a:t>~</a:t>
            </a:r>
            <a:r>
              <a:rPr lang="ru-RU" sz="2800" dirty="0" smtClean="0"/>
              <a:t> 9 копеек</a:t>
            </a:r>
            <a:r>
              <a:rPr lang="ru-RU" sz="2800" dirty="0"/>
              <a:t>. Процесс получения воды происходит без использования каких-либо традиционных или привычных для нас источников энергии, только за счёт взаимодействия солнечной энергии с электромагнитным полем Земли.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70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048672"/>
          </a:xfrm>
        </p:spPr>
        <p:txBody>
          <a:bodyPr/>
          <a:lstStyle/>
          <a:p>
            <a:r>
              <a:rPr lang="ru-RU" sz="2800" dirty="0" smtClean="0"/>
              <a:t>Технология получения питьевой воды из воздуха, в </a:t>
            </a:r>
            <a:r>
              <a:rPr lang="ru-RU" sz="2800" dirty="0"/>
              <a:t>основном, </a:t>
            </a:r>
            <a:r>
              <a:rPr lang="ru-RU" sz="2800" dirty="0" smtClean="0"/>
              <a:t>базируется </a:t>
            </a:r>
            <a:r>
              <a:rPr lang="ru-RU" sz="2800" dirty="0"/>
              <a:t>на принципе обратной диффузии газов при искусственном создании точки росы</a:t>
            </a:r>
            <a:r>
              <a:rPr lang="ru-RU" sz="2800" dirty="0" smtClean="0"/>
              <a:t>. Говоря простым языком, на способности водяных паров перемещаться через проницаемую только для них преграду в искусственно созданную, с более низкими давлением и температурой, зону и с последующей конденсацией уже без загрязняющих примесей. Необходимая для этого энергия поставляется бесплатно и в более чем достаточных количествах самым надёжным из всех поставщиков на этой планете))) - Солнцем.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176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ишель\Desktop\Arbeit\слойка\бренд\ls_sahara_1265_w1024a1 — коп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400925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" y="0"/>
            <a:ext cx="8663880" cy="836712"/>
          </a:xfrm>
        </p:spPr>
        <p:txBody>
          <a:bodyPr/>
          <a:lstStyle/>
          <a:p>
            <a:r>
              <a:rPr lang="ru-RU" sz="2800" dirty="0" smtClean="0"/>
              <a:t>Примерно так это будет выглядеть на местности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502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80920" cy="633670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Возврат вложенных средств будет произведён: </a:t>
            </a:r>
          </a:p>
          <a:p>
            <a:r>
              <a:rPr lang="ru-RU" sz="2800" dirty="0"/>
              <a:t>1.	за счёт следующих раундов привлечения инвестиций, </a:t>
            </a:r>
          </a:p>
          <a:p>
            <a:r>
              <a:rPr lang="ru-RU" sz="2800" dirty="0"/>
              <a:t>2.	за счёт полученной прибыли от произведённых и проданных установок, </a:t>
            </a:r>
          </a:p>
          <a:p>
            <a:r>
              <a:rPr lang="ru-RU" sz="2800" dirty="0"/>
              <a:t>3.	за счёт продажи лицензий сторонним </a:t>
            </a:r>
            <a:r>
              <a:rPr lang="ru-RU" sz="2800" dirty="0" smtClean="0"/>
              <a:t>производителям.</a:t>
            </a:r>
          </a:p>
          <a:p>
            <a:endParaRPr lang="ru-RU" sz="2800" dirty="0" smtClean="0"/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 smtClean="0"/>
              <a:t>Контакты</a:t>
            </a:r>
            <a:r>
              <a:rPr lang="ru-RU" sz="2800" dirty="0"/>
              <a:t>: 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Титов </a:t>
            </a:r>
            <a:r>
              <a:rPr lang="ru-RU" sz="2800" dirty="0"/>
              <a:t>Михаил Евгеньевич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e-</a:t>
            </a:r>
            <a:r>
              <a:rPr lang="ru-RU" sz="2800" dirty="0" err="1" smtClean="0"/>
              <a:t>mail</a:t>
            </a:r>
            <a:r>
              <a:rPr lang="ru-RU" sz="2800" dirty="0"/>
              <a:t>: maletic@mail.ru, тел.: +79612708361, </a:t>
            </a:r>
            <a:r>
              <a:rPr lang="ru-RU" sz="2800" dirty="0" err="1"/>
              <a:t>skype</a:t>
            </a:r>
            <a:r>
              <a:rPr lang="ru-RU" sz="2800" dirty="0"/>
              <a:t>: metr747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7767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«Водоворот»">
  <a:themeElements>
    <a:clrScheme name="Тема Office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Тема Off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«Водоворот»</Template>
  <TotalTime>160</TotalTime>
  <Words>329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Шаблон оформления «Водоворот»</vt:lpstr>
      <vt:lpstr>Технология получения питьевой воды из воздуха без затрат энергии или топлива.</vt:lpstr>
      <vt:lpstr> </vt:lpstr>
      <vt:lpstr> </vt:lpstr>
      <vt:lpstr> </vt:lpstr>
      <vt:lpstr> </vt:lpstr>
      <vt:lpstr>Примерно так это будет выглядеть на местности</vt:lpstr>
      <vt:lpstr>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получения питьевой воды из воздуха без затрат энергии или топлива.</dc:title>
  <dc:creator>Мишель</dc:creator>
  <cp:lastModifiedBy>Мишель</cp:lastModifiedBy>
  <cp:revision>20</cp:revision>
  <dcterms:created xsi:type="dcterms:W3CDTF">2018-12-23T12:17:22Z</dcterms:created>
  <dcterms:modified xsi:type="dcterms:W3CDTF">2018-12-23T18:16:45Z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TC010690981049</vt:lpwstr>
  </property>
  <property fmtid="{D5CDD505-2E9C-101B-9397-08002B2CF9AE}" pid="3" name="_MarkAsFinal">
    <vt:bool>true</vt:bool>
  </property>
</Properties>
</file>