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83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59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DFC92-E55D-4A9C-9615-A4AD6DD3D5F9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C664D-ACEF-4642-A0AE-8BB9682C05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1018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C664D-ACEF-4642-A0AE-8BB9682C050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3552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4"/>
          <p:cNvPicPr>
            <a:picLocks noGrp="1"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8956" y="4324679"/>
            <a:ext cx="2746349" cy="2001233"/>
          </a:xfrm>
          <a:prstGeom prst="rect">
            <a:avLst/>
          </a:prstGeom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902" y="4339292"/>
            <a:ext cx="3048629" cy="2001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Заголовок 4"/>
          <p:cNvSpPr txBox="1">
            <a:spLocks/>
          </p:cNvSpPr>
          <p:nvPr/>
        </p:nvSpPr>
        <p:spPr>
          <a:xfrm>
            <a:off x="339139" y="948986"/>
            <a:ext cx="6298611" cy="35267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Новизна и конкурентные преимущества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4"/>
          <p:cNvSpPr txBox="1">
            <a:spLocks/>
          </p:cNvSpPr>
          <p:nvPr/>
        </p:nvSpPr>
        <p:spPr>
          <a:xfrm>
            <a:off x="840714" y="701080"/>
            <a:ext cx="6480720" cy="927720"/>
          </a:xfrm>
          <a:prstGeom prst="rect">
            <a:avLst/>
          </a:prstGeom>
          <a:ln>
            <a:noFill/>
          </a:ln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Заголовок 4"/>
          <p:cNvSpPr txBox="1">
            <a:spLocks/>
          </p:cNvSpPr>
          <p:nvPr/>
        </p:nvSpPr>
        <p:spPr>
          <a:xfrm>
            <a:off x="931768" y="2520609"/>
            <a:ext cx="6298611" cy="38989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Решаемые актуальные задачи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103" y="2816574"/>
            <a:ext cx="284907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области туризма и образовании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-Предоставление более качественных и абсолютно новых способов изучения истории -«виртуального погружения в исторические события с физическим ощущением перемещения».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75876" y="2834224"/>
            <a:ext cx="291250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Развлекательные </a:t>
            </a: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аттракционы и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киберспорт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Создание доступного по цене экстремального, универсального всесезонного и безопасного аттракциона;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Динамичная платформа для проведения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киберсоревнований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05305" y="2819463"/>
            <a:ext cx="352504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Профессиональные</a:t>
            </a: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тренажёры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Создание тренажёров транспорта передающих физические ощущения и мышечные нагрузки;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Удешевление подготовки, специалистов путём уменьшения времени использования реальной техники;</a:t>
            </a:r>
          </a:p>
        </p:txBody>
      </p:sp>
      <p:sp>
        <p:nvSpPr>
          <p:cNvPr id="14" name="Заголовок 4"/>
          <p:cNvSpPr txBox="1">
            <a:spLocks/>
          </p:cNvSpPr>
          <p:nvPr/>
        </p:nvSpPr>
        <p:spPr>
          <a:xfrm>
            <a:off x="539552" y="53460"/>
            <a:ext cx="6298611" cy="32445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5833" y="341760"/>
            <a:ext cx="8614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Динамичная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платформа для шлемов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VR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способная передавать полноценные, длительные физические перегрузки в ограниченном пространстве, характерные для динамичного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движения. Изделие соответствует требованиям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Дорожной картой НТИ 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«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Нейронет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развлечение и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 и ранняя профориентация.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5833" y="1306379"/>
            <a:ext cx="802455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Интеллектуальная собственность, защищена Патентом на Изобретение от 2017г.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Способность передавать полноценные физические перегрузки соответствующие динамике  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виртуального  движения: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Четыре независимых динамичных кабины, позволяющих проводить командные соревнования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Дешевле даже одного экстремального аттракциона в 2-5 раз.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Безопасность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всепогодность и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универсальность,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симулятора заменяют 10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реальных экстремальных аттракционов.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021" y="6314837"/>
            <a:ext cx="88385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команде проекта  инженера, программисты, специалисты съёмки «Видео 360». Руководитель Мовчан Сергей  +79116462243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email</a:t>
            </a:r>
            <a:r>
              <a:rPr lang="uk-UA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master628@mail.ru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img2.eadaily.com/r650x400/o/993/d737449f42f19bdbecc3a1d11cdc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33" y="4324679"/>
            <a:ext cx="2630613" cy="2001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4812" y="836571"/>
            <a:ext cx="2419041" cy="1382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4327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9741</TotalTime>
  <Words>208</Words>
  <Application>Microsoft Office PowerPoint</Application>
  <PresentationFormat>Экран (4:3)</PresentationFormat>
  <Paragraphs>22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Воздушный поток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Intel</dc:creator>
  <cp:lastModifiedBy>809686</cp:lastModifiedBy>
  <cp:revision>220</cp:revision>
  <dcterms:created xsi:type="dcterms:W3CDTF">2017-10-03T16:48:48Z</dcterms:created>
  <dcterms:modified xsi:type="dcterms:W3CDTF">2018-05-25T21:09:46Z</dcterms:modified>
</cp:coreProperties>
</file>