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18"/>
  </p:notesMasterIdLst>
  <p:handoutMasterIdLst>
    <p:handoutMasterId r:id="rId19"/>
  </p:handoutMasterIdLst>
  <p:sldIdLst>
    <p:sldId id="271" r:id="rId4"/>
    <p:sldId id="272" r:id="rId5"/>
    <p:sldId id="364" r:id="rId6"/>
    <p:sldId id="284" r:id="rId7"/>
    <p:sldId id="372" r:id="rId8"/>
    <p:sldId id="369" r:id="rId9"/>
    <p:sldId id="373" r:id="rId10"/>
    <p:sldId id="280" r:id="rId11"/>
    <p:sldId id="378" r:id="rId12"/>
    <p:sldId id="371" r:id="rId13"/>
    <p:sldId id="385" r:id="rId14"/>
    <p:sldId id="273" r:id="rId15"/>
    <p:sldId id="283" r:id="rId16"/>
    <p:sldId id="29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552" y="-90"/>
      </p:cViewPr>
      <p:guideLst>
        <p:guide orient="horz" pos="23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7D239DE-5B87-4584-A2CB-2F80BA75F8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D7D34A6-5143-421A-9256-84C76A56A7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5ABA4-C065-4865-B736-7D3D66BB7BD3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E7CF214-9A81-4A9C-90A0-1279837121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9D901DE-2022-4064-8E5F-F3F0F8C0EE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600F3-AEE5-4D79-B3C5-0F7FEA04A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48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72AD1-C4A1-4126-985E-63E25CF6C5BC}" type="datetimeFigureOut">
              <a:rPr lang="ru-RU" smtClean="0"/>
              <a:t>пт 07.10.22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CDAE0-715E-49E3-9D01-6EDF4D8AD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80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40000">
              <a:schemeClr val="accent2"/>
            </a:gs>
            <a:gs pos="70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93EBF5BD-BDB4-4EDA-80D9-62417648E9A9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15D09CC-EA41-4CE9-B520-4B37AF49794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612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20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gradFill>
          <a:gsLst>
            <a:gs pos="0">
              <a:schemeClr val="accent2">
                <a:lumMod val="90000"/>
                <a:lumOff val="1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25000">
              <a:srgbClr val="84CFD2">
                <a:lumMod val="60000"/>
                <a:lumOff val="40000"/>
              </a:srgbClr>
            </a:gs>
            <a:gs pos="75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29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52C882D6-F42B-420F-B28D-BA2BD09E51CA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FC47860-F692-40B3-8E78-8914A5700FC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78100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41552" y="339509"/>
            <a:ext cx="87551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F45677C-8125-4A3E-BB35-BAD773DF67E0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25000">
                <a:srgbClr val="84CFD2">
                  <a:lumMod val="60000"/>
                  <a:lumOff val="40000"/>
                </a:srgbClr>
              </a:gs>
              <a:gs pos="7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304581C-447C-41D2-AB77-0A55193F4D64}"/>
              </a:ext>
            </a:extLst>
          </p:cNvPr>
          <p:cNvGrpSpPr/>
          <p:nvPr userDrawn="1"/>
        </p:nvGrpSpPr>
        <p:grpSpPr>
          <a:xfrm>
            <a:off x="52534" y="5315741"/>
            <a:ext cx="1345500" cy="1533206"/>
            <a:chOff x="35636" y="1136215"/>
            <a:chExt cx="2624846" cy="299102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455351EA-759A-40CD-B878-CEACA9020F32}"/>
                </a:ext>
              </a:extLst>
            </p:cNvPr>
            <p:cNvSpPr/>
            <p:nvPr/>
          </p:nvSpPr>
          <p:spPr>
            <a:xfrm>
              <a:off x="1134977" y="1170148"/>
              <a:ext cx="1525505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EA3E210-B1ED-40DF-9B3E-1EC217936C85}"/>
                </a:ext>
              </a:extLst>
            </p:cNvPr>
            <p:cNvSpPr/>
            <p:nvPr/>
          </p:nvSpPr>
          <p:spPr>
            <a:xfrm>
              <a:off x="35636" y="1136215"/>
              <a:ext cx="1113712" cy="2991028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F767EA1-DCB1-4019-85DD-A7022071EBC2}"/>
              </a:ext>
            </a:extLst>
          </p:cNvPr>
          <p:cNvGrpSpPr/>
          <p:nvPr userDrawn="1"/>
        </p:nvGrpSpPr>
        <p:grpSpPr>
          <a:xfrm>
            <a:off x="719764" y="5726143"/>
            <a:ext cx="973739" cy="1122804"/>
            <a:chOff x="276796" y="1136215"/>
            <a:chExt cx="2593938" cy="2991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86A14DB-06E7-49B9-A5D4-524A47846991}"/>
                </a:ext>
              </a:extLst>
            </p:cNvPr>
            <p:cNvSpPr/>
            <p:nvPr/>
          </p:nvSpPr>
          <p:spPr>
            <a:xfrm>
              <a:off x="1345231" y="1170148"/>
              <a:ext cx="1525503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4307D085-B667-4D37-A930-54AE1C03F6E4}"/>
                </a:ext>
              </a:extLst>
            </p:cNvPr>
            <p:cNvSpPr/>
            <p:nvPr/>
          </p:nvSpPr>
          <p:spPr>
            <a:xfrm>
              <a:off x="276796" y="1136215"/>
              <a:ext cx="1113713" cy="2991029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553A449B-1E16-427E-AA1F-1761A105A61E}"/>
              </a:ext>
            </a:extLst>
          </p:cNvPr>
          <p:cNvSpPr/>
          <p:nvPr userDrawn="1"/>
        </p:nvSpPr>
        <p:spPr>
          <a:xfrm>
            <a:off x="2825392" y="0"/>
            <a:ext cx="9366607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A3D05169-BAAB-49AE-B6AB-F6EDA5219658}"/>
              </a:ext>
            </a:extLst>
          </p:cNvPr>
          <p:cNvGrpSpPr/>
          <p:nvPr userDrawn="1"/>
        </p:nvGrpSpPr>
        <p:grpSpPr>
          <a:xfrm>
            <a:off x="816240" y="3199974"/>
            <a:ext cx="1505538" cy="2566050"/>
            <a:chOff x="11521621" y="1903133"/>
            <a:chExt cx="2494544" cy="42517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A662FEF3-1917-4118-A53E-3734B721FD74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EE2EF4D9-4CF5-400C-A9F0-AD7A0BD54A78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xmlns="" id="{28497920-E136-42D7-9412-1BD60605931D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xmlns="" id="{98BF5F43-E851-4EF1-BD30-1A3EA3DBF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xmlns="" id="{239A8E24-3262-47F3-8EE2-A371E7B0B0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xmlns="" id="{3131A34C-91F3-4276-90E0-38EA36726C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xmlns="" id="{45293FBB-84BA-42C0-8D04-E7711A61D918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xmlns="" id="{D71E92F0-854E-4348-B522-E514A01DE665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xmlns="" id="{77B26116-3BCE-40E9-AE21-3B3AD12ABC4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xmlns="" id="{73A68979-BA70-4ED6-B4C8-3947E4DA45E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xmlns="" id="{63EC72E7-6A91-4B49-BE33-260E67D5884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xmlns="" id="{33C767EF-BC74-470D-9DE9-80F9E1EBE8B6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xmlns="" id="{7ABAA443-D4A2-4AD3-86E3-A9A56ADD1B2F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xmlns="" id="{985EE30F-3169-41D8-AB7E-5DD444E5D5CF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xmlns="" id="{55D40BAD-C198-4806-9C94-D174ECA8118B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xmlns="" id="{A7BB54F3-47F4-425D-83D1-DEFB6DF87CA2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xmlns="" id="{0AF18DC6-16E1-4799-BB5C-0F3A0C7FA28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xmlns="" id="{342C8FA0-A3B0-4165-BF81-245EB245A084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xmlns="" id="{334060C5-27F3-4421-A304-B193F9BD3396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xmlns="" id="{5E3F14CE-CF61-4B63-BE02-EF710F602842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xmlns="" id="{C7850172-E89B-4A0E-B003-8BAE9D3F7D76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xmlns="" id="{A6584978-73D4-47EC-9C82-C6A2A24E2F98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xmlns="" id="{77846F57-FC7C-4A6D-A2AD-E0934F6F23DA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xmlns="" id="{D113772A-09F4-4D1C-82EE-59CB5A04CCF4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xmlns="" id="{EE130360-94EB-47DA-9B20-9425A2D818C4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xmlns="" id="{54F71D42-7D98-4D72-8ABF-C7257DE6F785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xmlns="" id="{AD847D27-5E4A-4825-9586-C0C8432BE2B8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xmlns="" id="{FBC8F3F7-E7EA-4E0C-82B1-9EB91449D661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xmlns="" id="{75F4C58D-06F2-4C1A-9546-C42BED8D3EDF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xmlns="" id="{9A7E2375-9395-4B49-ABD1-CCE9CD9DDE09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xmlns="" id="{1454EABB-6CD6-439A-B02B-6EDF30909757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xmlns="" id="{52093950-B461-4544-9D34-057C941B61C5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xmlns="" id="{966E3A86-B11A-4D7D-899D-2BB3579B0565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xmlns="" id="{B375DDF1-AA9E-43A0-A8DA-412ADFA996C3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xmlns="" id="{6262C62E-87B3-4A38-8215-10B0952EB444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xmlns="" id="{F9FE7BDD-9751-4BFE-99BE-5AC754AED6C6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78B20492-39E5-40A7-ACED-B12C9199C0A3}"/>
              </a:ext>
            </a:extLst>
          </p:cNvPr>
          <p:cNvGrpSpPr/>
          <p:nvPr userDrawn="1"/>
        </p:nvGrpSpPr>
        <p:grpSpPr>
          <a:xfrm>
            <a:off x="2049853" y="5455304"/>
            <a:ext cx="505821" cy="1063939"/>
            <a:chOff x="3554538" y="3240653"/>
            <a:chExt cx="1265482" cy="2661804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xmlns="" id="{C36F2E2E-EA5D-4C3D-A928-33B5386577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2982" y="4338372"/>
              <a:ext cx="141951" cy="6566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1D5C2ACA-1653-450B-AA0F-0BB97F26E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xmlns="" id="{73FA41FE-CF42-45C1-9BF0-04306DF68D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1842" y="4275416"/>
              <a:ext cx="0" cy="71249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xmlns="" id="{39566CF3-AE60-4521-8EAB-A6F38C25F04A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C8C09D40-DCAB-4029-88E4-6AC240FEFF8E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xmlns="" id="{42426633-1393-44E2-AA45-46F863414611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F2B015FA-498B-47F6-B132-04F6C1EDCF62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xmlns="" id="{36E07A82-657F-4FF7-88AF-B93A968F7965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xmlns="" id="{B9BBFEF9-D843-49F1-9382-AF2855685F57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xmlns="" id="{B5A53FDC-4435-4C8F-900E-227254CAB58C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xmlns="" id="{FF814D90-0C97-4607-AAC2-601330052B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xmlns="" id="{5CDC986E-5166-4168-A33F-9175302338EE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xmlns="" id="{736A043A-9882-426C-B69E-39C5C2F39485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xmlns="" id="{9B57B04E-7E1C-41AF-8909-ACCAE3209E4B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xmlns="" id="{7D4AEE08-715B-4FC1-9775-92666F4B361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xmlns="" id="{FCD750D4-4BDF-4312-B443-7EA98BBF00A1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xmlns="" id="{DCEEE83C-0E65-4A03-8C83-3979F03318D8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xmlns="" id="{5B47C86B-F4FF-4993-9645-5F42218A748E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xmlns="" id="{F639E5E1-FF36-4933-A42A-22242275B7FF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xmlns="" id="{AF475549-82D3-43D8-A2A1-63D1164F97F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xmlns="" id="{2F4E196A-74CD-4206-A5DE-2AD96F4565D4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xmlns="" id="{EBD71692-1EB8-46F8-A5CA-39F79B85B6F4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xmlns="" id="{0F30D081-E47B-4D97-90D7-82171E2A220B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xmlns="" id="{CB864674-7548-4BA5-B680-15D239DEA13D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xmlns="" id="{90FA0BA3-B5F1-4AB1-8120-BAD46A7B2B13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xmlns="" id="{7688CEA0-5AFE-47D7-84ED-8C37C15B6D7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xmlns="" id="{689940E3-41B4-407C-A403-D52373191327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xmlns="" id="{6455E06B-1F39-4435-A88E-49A0BEE4344E}"/>
              </a:ext>
            </a:extLst>
          </p:cNvPr>
          <p:cNvGrpSpPr/>
          <p:nvPr userDrawn="1"/>
        </p:nvGrpSpPr>
        <p:grpSpPr>
          <a:xfrm>
            <a:off x="835670" y="4613596"/>
            <a:ext cx="432480" cy="909674"/>
            <a:chOff x="3554538" y="3240653"/>
            <a:chExt cx="1265482" cy="2661804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xmlns="" id="{85E4F8CF-89FD-4BEC-9A6B-746AC0CFA7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0920" y="4338371"/>
              <a:ext cx="141951" cy="65663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xmlns="" id="{16E3B0A3-9898-4F02-8B45-6F8FC6403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xmlns="" id="{6DFF3308-04DB-4E73-8358-096F74C45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9779" y="4275415"/>
              <a:ext cx="0" cy="71249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xmlns="" id="{346BC297-A507-4854-B0C2-20FBF761D2B3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xmlns="" id="{233BF2A0-2247-4157-B685-518331BDE6CB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xmlns="" id="{D7ADAAD4-B6D4-4BF7-A974-DAB39978061A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xmlns="" id="{7B491406-69C2-44DB-A5CD-88D8D1BEF0CF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xmlns="" id="{73F74B2A-3CC0-4FB6-9B7E-2720B932037C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xmlns="" id="{61A2B3D3-0BBA-407F-AE8C-CE2700182DA1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xmlns="" id="{DD14744D-0284-4519-A44A-80CAFA613277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xmlns="" id="{8B7D02ED-1A26-4E8B-8912-6DDD6822FD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xmlns="" id="{8E8DB34B-B88D-4347-B321-7D8FAF44FA1B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xmlns="" id="{7872BA3E-8AD2-4FD0-99B8-768D5AE20E0D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xmlns="" id="{943D25C2-FE71-4163-9186-5BD8047B96F7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xmlns="" id="{16E10B06-9365-4B69-A9B2-58D853DD4805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xmlns="" id="{8D2508CC-9580-4CDC-B945-0527D9CD8BCF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xmlns="" id="{9A6B4527-6C1D-4E70-B70D-060BB6FDCE5C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xmlns="" id="{BBF6ECC9-4158-4E48-87FB-675A6F827C3F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xmlns="" id="{EF0C6BF0-8D21-43BB-A8C3-ADC1E2594500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xmlns="" id="{5D793B9B-6AC8-4549-9ADB-1E3DF2E2FC4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xmlns="" id="{4CEC876C-6B44-4AFA-B48D-6DFA5BCE9067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xmlns="" id="{D272DC14-6DAF-4A56-A5A6-221189C61401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xmlns="" id="{7901E2D7-C583-4CE2-8F51-5C524CC1CAA9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xmlns="" id="{E6067227-37CF-4C14-B006-6E00ABFD280C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xmlns="" id="{BE5BB590-239F-4213-8DC4-103945DFEB36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xmlns="" id="{C7137044-11D7-4101-800A-6BE9664CBF2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xmlns="" id="{4346DB45-5CD6-4EEB-AC2C-D34E208FF9E5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5583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01399AE7-7580-4588-9A58-718AB6B280AE}"/>
              </a:ext>
            </a:extLst>
          </p:cNvPr>
          <p:cNvSpPr/>
          <p:nvPr userDrawn="1"/>
        </p:nvSpPr>
        <p:spPr>
          <a:xfrm>
            <a:off x="342132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7BB1D285-297C-40A8-BBFC-EB5A74F5BA1A}"/>
              </a:ext>
            </a:extLst>
          </p:cNvPr>
          <p:cNvSpPr/>
          <p:nvPr userDrawn="1"/>
        </p:nvSpPr>
        <p:spPr>
          <a:xfrm>
            <a:off x="624500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xmlns="" id="{8553E31C-BA12-49BE-A5AF-1A7FC60C7778}"/>
              </a:ext>
            </a:extLst>
          </p:cNvPr>
          <p:cNvSpPr/>
          <p:nvPr userDrawn="1"/>
        </p:nvSpPr>
        <p:spPr>
          <a:xfrm>
            <a:off x="906868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4EF596D5-CEC7-43FD-9951-E2A4B72BEBA2}"/>
              </a:ext>
            </a:extLst>
          </p:cNvPr>
          <p:cNvSpPr/>
          <p:nvPr userDrawn="1"/>
        </p:nvSpPr>
        <p:spPr>
          <a:xfrm>
            <a:off x="59764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93EE8531-7145-486E-BA3D-B8072229310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931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xmlns="" id="{F25455DF-3371-4F9D-8C83-89E48289FA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43B5B5EE-27E4-431A-96B6-4FC9F1861A7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53299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xmlns="" id="{FDEDDEF1-98A5-42A9-8088-724EDFC85BF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5667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xmlns="" id="{A573598F-7BB1-4E68-AF60-3D907666AA5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18035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CE191B04-08EE-4152-B9E5-26850CA8FC16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1B29FDF7-B457-481A-B4C1-27388BB35E88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DCA10AF6-AE9F-480B-B8DE-0048AEEC8A32}"/>
              </a:ext>
            </a:extLst>
          </p:cNvPr>
          <p:cNvSpPr/>
          <p:nvPr userDrawn="1"/>
        </p:nvSpPr>
        <p:spPr>
          <a:xfrm>
            <a:off x="4765528" y="0"/>
            <a:ext cx="6337415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9F1CCBC8-2DEC-4648-8372-311676E798CC}"/>
              </a:ext>
            </a:extLst>
          </p:cNvPr>
          <p:cNvSpPr/>
          <p:nvPr userDrawn="1"/>
        </p:nvSpPr>
        <p:spPr>
          <a:xfrm>
            <a:off x="5085740" y="0"/>
            <a:ext cx="6017203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xmlns="" id="{E7A5EAFD-E3F5-4EE4-BEE8-EDCA0F3D20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11683" y="0"/>
            <a:ext cx="6180317" cy="6856499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2701" dirty="0"/>
            </a:lvl1pPr>
          </a:lstStyle>
          <a:p>
            <a:pPr marL="0" lvl="0" algn="ctr"/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9546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C200A-24A8-43AD-A980-E284C50657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13634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" fmla="*/ 0 w 6113634"/>
              <a:gd name="connsiteY0" fmla="*/ 0 h 6878548"/>
              <a:gd name="connsiteX1" fmla="*/ 3658111 w 6113634"/>
              <a:gd name="connsiteY1" fmla="*/ 0 h 6878548"/>
              <a:gd name="connsiteX2" fmla="*/ 6113634 w 6113634"/>
              <a:gd name="connsiteY2" fmla="*/ 6878548 h 6878548"/>
              <a:gd name="connsiteX3" fmla="*/ 0 w 6113634"/>
              <a:gd name="connsiteY3" fmla="*/ 6858000 h 6878548"/>
              <a:gd name="connsiteX4" fmla="*/ 0 w 6113634"/>
              <a:gd name="connsiteY4" fmla="*/ 0 h 6878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376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7D5CD35A-2A51-47DD-8590-C25AD44DBD7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1"/>
            <a:ext cx="9258300" cy="5640313"/>
          </a:xfrm>
          <a:custGeom>
            <a:avLst/>
            <a:gdLst>
              <a:gd name="connsiteX0" fmla="*/ 0 w 9258300"/>
              <a:gd name="connsiteY0" fmla="*/ 0 h 5640313"/>
              <a:gd name="connsiteX1" fmla="*/ 7013091 w 9258300"/>
              <a:gd name="connsiteY1" fmla="*/ 0 h 5640313"/>
              <a:gd name="connsiteX2" fmla="*/ 7324470 w 9258300"/>
              <a:gd name="connsiteY2" fmla="*/ 37023 h 5640313"/>
              <a:gd name="connsiteX3" fmla="*/ 8868075 w 9258300"/>
              <a:gd name="connsiteY3" fmla="*/ 500361 h 5640313"/>
              <a:gd name="connsiteX4" fmla="*/ 8997708 w 9258300"/>
              <a:gd name="connsiteY4" fmla="*/ 601188 h 5640313"/>
              <a:gd name="connsiteX5" fmla="*/ 9172240 w 9258300"/>
              <a:gd name="connsiteY5" fmla="*/ 811026 h 5640313"/>
              <a:gd name="connsiteX6" fmla="*/ 9227368 w 9258300"/>
              <a:gd name="connsiteY6" fmla="*/ 921522 h 5640313"/>
              <a:gd name="connsiteX7" fmla="*/ 9258300 w 9258300"/>
              <a:gd name="connsiteY7" fmla="*/ 1095376 h 5640313"/>
              <a:gd name="connsiteX8" fmla="*/ 383700 w 9258300"/>
              <a:gd name="connsiteY8" fmla="*/ 5404804 h 5640313"/>
              <a:gd name="connsiteX9" fmla="*/ 0 w 9258300"/>
              <a:gd name="connsiteY9" fmla="*/ 5640313 h 564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58300" h="5640313">
                <a:moveTo>
                  <a:pt x="0" y="0"/>
                </a:moveTo>
                <a:lnTo>
                  <a:pt x="7013091" y="0"/>
                </a:lnTo>
                <a:lnTo>
                  <a:pt x="7324470" y="37023"/>
                </a:lnTo>
                <a:cubicBezTo>
                  <a:pt x="7947501" y="121817"/>
                  <a:pt x="8511930" y="266553"/>
                  <a:pt x="8868075" y="500361"/>
                </a:cubicBezTo>
                <a:lnTo>
                  <a:pt x="8997708" y="601188"/>
                </a:lnTo>
                <a:lnTo>
                  <a:pt x="9172240" y="811026"/>
                </a:lnTo>
                <a:lnTo>
                  <a:pt x="9227368" y="921522"/>
                </a:lnTo>
                <a:cubicBezTo>
                  <a:pt x="9245774" y="976549"/>
                  <a:pt x="9256316" y="1034456"/>
                  <a:pt x="9258300" y="1095376"/>
                </a:cubicBezTo>
                <a:cubicBezTo>
                  <a:pt x="9258299" y="2714776"/>
                  <a:pt x="4656211" y="2868181"/>
                  <a:pt x="383700" y="5404804"/>
                </a:cubicBezTo>
                <a:lnTo>
                  <a:pt x="0" y="56403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7001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3">
            <a:extLst>
              <a:ext uri="{FF2B5EF4-FFF2-40B4-BE49-F238E27FC236}">
                <a16:creationId xmlns:a16="http://schemas.microsoft.com/office/drawing/2014/main" xmlns="" id="{85E82A15-1989-4CB4-94AD-099C5BEDB3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4564" y="130767"/>
            <a:ext cx="6758507" cy="6596468"/>
          </a:xfrm>
          <a:custGeom>
            <a:avLst/>
            <a:gdLst>
              <a:gd name="connsiteX0" fmla="*/ 4271471 w 6758506"/>
              <a:gd name="connsiteY0" fmla="*/ 0 h 6596467"/>
              <a:gd name="connsiteX1" fmla="*/ 4351667 w 6758506"/>
              <a:gd name="connsiteY1" fmla="*/ 113994 h 6596467"/>
              <a:gd name="connsiteX2" fmla="*/ 4275691 w 6758506"/>
              <a:gd name="connsiteY2" fmla="*/ 417977 h 6596467"/>
              <a:gd name="connsiteX3" fmla="*/ 4225042 w 6758506"/>
              <a:gd name="connsiteY3" fmla="*/ 451753 h 6596467"/>
              <a:gd name="connsiteX4" fmla="*/ 4212379 w 6758506"/>
              <a:gd name="connsiteY4" fmla="*/ 396867 h 6596467"/>
              <a:gd name="connsiteX5" fmla="*/ 4220821 w 6758506"/>
              <a:gd name="connsiteY5" fmla="*/ 337759 h 6596467"/>
              <a:gd name="connsiteX6" fmla="*/ 4106859 w 6758506"/>
              <a:gd name="connsiteY6" fmla="*/ 557302 h 6596467"/>
              <a:gd name="connsiteX7" fmla="*/ 4165949 w 6758506"/>
              <a:gd name="connsiteY7" fmla="*/ 481307 h 6596467"/>
              <a:gd name="connsiteX8" fmla="*/ 4195495 w 6758506"/>
              <a:gd name="connsiteY8" fmla="*/ 464419 h 6596467"/>
              <a:gd name="connsiteX9" fmla="*/ 4229262 w 6758506"/>
              <a:gd name="connsiteY9" fmla="*/ 493972 h 6596467"/>
              <a:gd name="connsiteX10" fmla="*/ 4208158 w 6758506"/>
              <a:gd name="connsiteY10" fmla="*/ 515083 h 6596467"/>
              <a:gd name="connsiteX11" fmla="*/ 4191275 w 6758506"/>
              <a:gd name="connsiteY11" fmla="*/ 553079 h 6596467"/>
              <a:gd name="connsiteX12" fmla="*/ 4195495 w 6758506"/>
              <a:gd name="connsiteY12" fmla="*/ 650185 h 6596467"/>
              <a:gd name="connsiteX13" fmla="*/ 4161729 w 6758506"/>
              <a:gd name="connsiteY13" fmla="*/ 667074 h 6596467"/>
              <a:gd name="connsiteX14" fmla="*/ 4140625 w 6758506"/>
              <a:gd name="connsiteY14" fmla="*/ 688184 h 6596467"/>
              <a:gd name="connsiteX15" fmla="*/ 4187055 w 6758506"/>
              <a:gd name="connsiteY15" fmla="*/ 789510 h 6596467"/>
              <a:gd name="connsiteX16" fmla="*/ 4195495 w 6758506"/>
              <a:gd name="connsiteY16" fmla="*/ 793733 h 6596467"/>
              <a:gd name="connsiteX17" fmla="*/ 4199718 w 6758506"/>
              <a:gd name="connsiteY17" fmla="*/ 747291 h 6596467"/>
              <a:gd name="connsiteX18" fmla="*/ 4220821 w 6758506"/>
              <a:gd name="connsiteY18" fmla="*/ 721960 h 6596467"/>
              <a:gd name="connsiteX19" fmla="*/ 4237705 w 6758506"/>
              <a:gd name="connsiteY19" fmla="*/ 743069 h 6596467"/>
              <a:gd name="connsiteX20" fmla="*/ 4220821 w 6758506"/>
              <a:gd name="connsiteY20" fmla="*/ 903504 h 6596467"/>
              <a:gd name="connsiteX21" fmla="*/ 4330561 w 6758506"/>
              <a:gd name="connsiteY21" fmla="*/ 810621 h 6596467"/>
              <a:gd name="connsiteX22" fmla="*/ 4339004 w 6758506"/>
              <a:gd name="connsiteY22" fmla="*/ 785290 h 6596467"/>
              <a:gd name="connsiteX23" fmla="*/ 4385434 w 6758506"/>
              <a:gd name="connsiteY23" fmla="*/ 675519 h 6596467"/>
              <a:gd name="connsiteX24" fmla="*/ 4562707 w 6758506"/>
              <a:gd name="connsiteY24" fmla="*/ 531971 h 6596467"/>
              <a:gd name="connsiteX25" fmla="*/ 4626019 w 6758506"/>
              <a:gd name="connsiteY25" fmla="*/ 548859 h 6596467"/>
              <a:gd name="connsiteX26" fmla="*/ 4672449 w 6758506"/>
              <a:gd name="connsiteY26" fmla="*/ 709292 h 6596467"/>
              <a:gd name="connsiteX27" fmla="*/ 4710435 w 6758506"/>
              <a:gd name="connsiteY27" fmla="*/ 781068 h 6596467"/>
              <a:gd name="connsiteX28" fmla="*/ 4718878 w 6758506"/>
              <a:gd name="connsiteY28" fmla="*/ 882396 h 6596467"/>
              <a:gd name="connsiteX29" fmla="*/ 4710435 w 6758506"/>
              <a:gd name="connsiteY29" fmla="*/ 962611 h 6596467"/>
              <a:gd name="connsiteX30" fmla="*/ 4799074 w 6758506"/>
              <a:gd name="connsiteY30" fmla="*/ 941503 h 6596467"/>
              <a:gd name="connsiteX31" fmla="*/ 4997451 w 6758506"/>
              <a:gd name="connsiteY31" fmla="*/ 793733 h 6596467"/>
              <a:gd name="connsiteX32" fmla="*/ 5048100 w 6758506"/>
              <a:gd name="connsiteY32" fmla="*/ 810621 h 6596467"/>
              <a:gd name="connsiteX33" fmla="*/ 5064983 w 6758506"/>
              <a:gd name="connsiteY33" fmla="*/ 835952 h 6596467"/>
              <a:gd name="connsiteX34" fmla="*/ 5073427 w 6758506"/>
              <a:gd name="connsiteY34" fmla="*/ 954169 h 6596467"/>
              <a:gd name="connsiteX35" fmla="*/ 4887711 w 6758506"/>
              <a:gd name="connsiteY35" fmla="*/ 1063940 h 6596467"/>
              <a:gd name="connsiteX36" fmla="*/ 4862385 w 6758506"/>
              <a:gd name="connsiteY36" fmla="*/ 1101939 h 6596467"/>
              <a:gd name="connsiteX37" fmla="*/ 4790631 w 6758506"/>
              <a:gd name="connsiteY37" fmla="*/ 1131492 h 6596467"/>
              <a:gd name="connsiteX38" fmla="*/ 4756865 w 6758506"/>
              <a:gd name="connsiteY38" fmla="*/ 1131492 h 6596467"/>
              <a:gd name="connsiteX39" fmla="*/ 4761085 w 6758506"/>
              <a:gd name="connsiteY39" fmla="*/ 1161046 h 6596467"/>
              <a:gd name="connsiteX40" fmla="*/ 4756865 w 6758506"/>
              <a:gd name="connsiteY40" fmla="*/ 1199045 h 6596467"/>
              <a:gd name="connsiteX41" fmla="*/ 4765305 w 6758506"/>
              <a:gd name="connsiteY41" fmla="*/ 1237041 h 6596467"/>
              <a:gd name="connsiteX42" fmla="*/ 4697772 w 6758506"/>
              <a:gd name="connsiteY42" fmla="*/ 1304593 h 6596467"/>
              <a:gd name="connsiteX43" fmla="*/ 4693552 w 6758506"/>
              <a:gd name="connsiteY43" fmla="*/ 1359480 h 6596467"/>
              <a:gd name="connsiteX44" fmla="*/ 4773748 w 6758506"/>
              <a:gd name="connsiteY44" fmla="*/ 1372146 h 6596467"/>
              <a:gd name="connsiteX45" fmla="*/ 4866607 w 6758506"/>
              <a:gd name="connsiteY45" fmla="*/ 1308816 h 6596467"/>
              <a:gd name="connsiteX46" fmla="*/ 4997451 w 6758506"/>
              <a:gd name="connsiteY46" fmla="*/ 1177934 h 6596467"/>
              <a:gd name="connsiteX47" fmla="*/ 5170505 w 6758506"/>
              <a:gd name="connsiteY47" fmla="*/ 1025944 h 6596467"/>
              <a:gd name="connsiteX48" fmla="*/ 5208493 w 6758506"/>
              <a:gd name="connsiteY48" fmla="*/ 1017498 h 6596467"/>
              <a:gd name="connsiteX49" fmla="*/ 5242259 w 6758506"/>
              <a:gd name="connsiteY49" fmla="*/ 979500 h 6596467"/>
              <a:gd name="connsiteX50" fmla="*/ 5259142 w 6758506"/>
              <a:gd name="connsiteY50" fmla="*/ 954169 h 6596467"/>
              <a:gd name="connsiteX51" fmla="*/ 5440637 w 6758506"/>
              <a:gd name="connsiteY51" fmla="*/ 810621 h 6596467"/>
              <a:gd name="connsiteX52" fmla="*/ 5693886 w 6758506"/>
              <a:gd name="connsiteY52" fmla="*/ 595301 h 6596467"/>
              <a:gd name="connsiteX53" fmla="*/ 5740315 w 6758506"/>
              <a:gd name="connsiteY53" fmla="*/ 565745 h 6596467"/>
              <a:gd name="connsiteX54" fmla="*/ 5778303 w 6758506"/>
              <a:gd name="connsiteY54" fmla="*/ 620632 h 6596467"/>
              <a:gd name="connsiteX55" fmla="*/ 5795185 w 6758506"/>
              <a:gd name="connsiteY55" fmla="*/ 751514 h 6596467"/>
              <a:gd name="connsiteX56" fmla="*/ 5731873 w 6758506"/>
              <a:gd name="connsiteY56" fmla="*/ 848620 h 6596467"/>
              <a:gd name="connsiteX57" fmla="*/ 5698107 w 6758506"/>
              <a:gd name="connsiteY57" fmla="*/ 869728 h 6596467"/>
              <a:gd name="connsiteX58" fmla="*/ 5609470 w 6758506"/>
              <a:gd name="connsiteY58" fmla="*/ 924615 h 6596467"/>
              <a:gd name="connsiteX59" fmla="*/ 5605249 w 6758506"/>
              <a:gd name="connsiteY59" fmla="*/ 979500 h 6596467"/>
              <a:gd name="connsiteX60" fmla="*/ 5609470 w 6758506"/>
              <a:gd name="connsiteY60" fmla="*/ 1009055 h 6596467"/>
              <a:gd name="connsiteX61" fmla="*/ 5575703 w 6758506"/>
              <a:gd name="connsiteY61" fmla="*/ 1004833 h 6596467"/>
              <a:gd name="connsiteX62" fmla="*/ 5512391 w 6758506"/>
              <a:gd name="connsiteY62" fmla="*/ 1025944 h 6596467"/>
              <a:gd name="connsiteX63" fmla="*/ 5373105 w 6758506"/>
              <a:gd name="connsiteY63" fmla="*/ 1232818 h 6596467"/>
              <a:gd name="connsiteX64" fmla="*/ 5322455 w 6758506"/>
              <a:gd name="connsiteY64" fmla="*/ 1329924 h 6596467"/>
              <a:gd name="connsiteX65" fmla="*/ 5330895 w 6758506"/>
              <a:gd name="connsiteY65" fmla="*/ 1351035 h 6596467"/>
              <a:gd name="connsiteX66" fmla="*/ 5381545 w 6758506"/>
              <a:gd name="connsiteY66" fmla="*/ 1359480 h 6596467"/>
              <a:gd name="connsiteX67" fmla="*/ 5402651 w 6758506"/>
              <a:gd name="connsiteY67" fmla="*/ 1329924 h 6596467"/>
              <a:gd name="connsiteX68" fmla="*/ 5427975 w 6758506"/>
              <a:gd name="connsiteY68" fmla="*/ 1275040 h 6596467"/>
              <a:gd name="connsiteX69" fmla="*/ 5601029 w 6758506"/>
              <a:gd name="connsiteY69" fmla="*/ 1131492 h 6596467"/>
              <a:gd name="connsiteX70" fmla="*/ 5647457 w 6758506"/>
              <a:gd name="connsiteY70" fmla="*/ 1123047 h 6596467"/>
              <a:gd name="connsiteX71" fmla="*/ 5723433 w 6758506"/>
              <a:gd name="connsiteY71" fmla="*/ 1097716 h 6596467"/>
              <a:gd name="connsiteX72" fmla="*/ 5820511 w 6758506"/>
              <a:gd name="connsiteY72" fmla="*/ 1101939 h 6596467"/>
              <a:gd name="connsiteX73" fmla="*/ 5850058 w 6758506"/>
              <a:gd name="connsiteY73" fmla="*/ 1101939 h 6596467"/>
              <a:gd name="connsiteX74" fmla="*/ 5972461 w 6758506"/>
              <a:gd name="connsiteY74" fmla="*/ 996388 h 6596467"/>
              <a:gd name="connsiteX75" fmla="*/ 6213047 w 6758506"/>
              <a:gd name="connsiteY75" fmla="*/ 768402 h 6596467"/>
              <a:gd name="connsiteX76" fmla="*/ 6390322 w 6758506"/>
              <a:gd name="connsiteY76" fmla="*/ 620632 h 6596467"/>
              <a:gd name="connsiteX77" fmla="*/ 6424089 w 6758506"/>
              <a:gd name="connsiteY77" fmla="*/ 569968 h 6596467"/>
              <a:gd name="connsiteX78" fmla="*/ 6487401 w 6758506"/>
              <a:gd name="connsiteY78" fmla="*/ 527749 h 6596467"/>
              <a:gd name="connsiteX79" fmla="*/ 6512725 w 6758506"/>
              <a:gd name="connsiteY79" fmla="*/ 510861 h 6596467"/>
              <a:gd name="connsiteX80" fmla="*/ 6567597 w 6758506"/>
              <a:gd name="connsiteY80" fmla="*/ 409532 h 6596467"/>
              <a:gd name="connsiteX81" fmla="*/ 6630910 w 6758506"/>
              <a:gd name="connsiteY81" fmla="*/ 354648 h 6596467"/>
              <a:gd name="connsiteX82" fmla="*/ 6694221 w 6758506"/>
              <a:gd name="connsiteY82" fmla="*/ 384201 h 6596467"/>
              <a:gd name="connsiteX83" fmla="*/ 6706883 w 6758506"/>
              <a:gd name="connsiteY83" fmla="*/ 413755 h 6596467"/>
              <a:gd name="connsiteX84" fmla="*/ 6744870 w 6758506"/>
              <a:gd name="connsiteY84" fmla="*/ 519303 h 6596467"/>
              <a:gd name="connsiteX85" fmla="*/ 6576037 w 6758506"/>
              <a:gd name="connsiteY85" fmla="*/ 721960 h 6596467"/>
              <a:gd name="connsiteX86" fmla="*/ 6525388 w 6758506"/>
              <a:gd name="connsiteY86" fmla="*/ 768402 h 6596467"/>
              <a:gd name="connsiteX87" fmla="*/ 6343893 w 6758506"/>
              <a:gd name="connsiteY87" fmla="*/ 1021721 h 6596467"/>
              <a:gd name="connsiteX88" fmla="*/ 6293243 w 6758506"/>
              <a:gd name="connsiteY88" fmla="*/ 1165269 h 6596467"/>
              <a:gd name="connsiteX89" fmla="*/ 6267919 w 6758506"/>
              <a:gd name="connsiteY89" fmla="*/ 1224376 h 6596467"/>
              <a:gd name="connsiteX90" fmla="*/ 6263697 w 6758506"/>
              <a:gd name="connsiteY90" fmla="*/ 1245486 h 6596467"/>
              <a:gd name="connsiteX91" fmla="*/ 6284802 w 6758506"/>
              <a:gd name="connsiteY91" fmla="*/ 1245486 h 6596467"/>
              <a:gd name="connsiteX92" fmla="*/ 6436751 w 6758506"/>
              <a:gd name="connsiteY92" fmla="*/ 1110382 h 6596467"/>
              <a:gd name="connsiteX93" fmla="*/ 6618247 w 6758506"/>
              <a:gd name="connsiteY93" fmla="*/ 869728 h 6596467"/>
              <a:gd name="connsiteX94" fmla="*/ 6626687 w 6758506"/>
              <a:gd name="connsiteY94" fmla="*/ 857063 h 6596467"/>
              <a:gd name="connsiteX95" fmla="*/ 6694221 w 6758506"/>
              <a:gd name="connsiteY95" fmla="*/ 827509 h 6596467"/>
              <a:gd name="connsiteX96" fmla="*/ 6698443 w 6758506"/>
              <a:gd name="connsiteY96" fmla="*/ 903504 h 6596467"/>
              <a:gd name="connsiteX97" fmla="*/ 6639351 w 6758506"/>
              <a:gd name="connsiteY97" fmla="*/ 1000610 h 6596467"/>
              <a:gd name="connsiteX98" fmla="*/ 6491621 w 6758506"/>
              <a:gd name="connsiteY98" fmla="*/ 1220153 h 6596467"/>
              <a:gd name="connsiteX99" fmla="*/ 6487401 w 6758506"/>
              <a:gd name="connsiteY99" fmla="*/ 1300371 h 6596467"/>
              <a:gd name="connsiteX100" fmla="*/ 6525388 w 6758506"/>
              <a:gd name="connsiteY100" fmla="*/ 1367923 h 6596467"/>
              <a:gd name="connsiteX101" fmla="*/ 6533831 w 6758506"/>
              <a:gd name="connsiteY101" fmla="*/ 1422810 h 6596467"/>
              <a:gd name="connsiteX102" fmla="*/ 6495841 w 6758506"/>
              <a:gd name="connsiteY102" fmla="*/ 1435475 h 6596467"/>
              <a:gd name="connsiteX103" fmla="*/ 6457855 w 6758506"/>
              <a:gd name="connsiteY103" fmla="*/ 1431253 h 6596467"/>
              <a:gd name="connsiteX104" fmla="*/ 6466297 w 6758506"/>
              <a:gd name="connsiteY104" fmla="*/ 1439696 h 6596467"/>
              <a:gd name="connsiteX105" fmla="*/ 6457855 w 6758506"/>
              <a:gd name="connsiteY105" fmla="*/ 1557912 h 6596467"/>
              <a:gd name="connsiteX106" fmla="*/ 6394542 w 6758506"/>
              <a:gd name="connsiteY106" fmla="*/ 1587466 h 6596467"/>
              <a:gd name="connsiteX107" fmla="*/ 6369219 w 6758506"/>
              <a:gd name="connsiteY107" fmla="*/ 1739458 h 6596467"/>
              <a:gd name="connsiteX108" fmla="*/ 6364998 w 6758506"/>
              <a:gd name="connsiteY108" fmla="*/ 1794343 h 6596467"/>
              <a:gd name="connsiteX109" fmla="*/ 6386101 w 6758506"/>
              <a:gd name="connsiteY109" fmla="*/ 1836562 h 6596467"/>
              <a:gd name="connsiteX110" fmla="*/ 6449415 w 6758506"/>
              <a:gd name="connsiteY110" fmla="*/ 1760567 h 6596467"/>
              <a:gd name="connsiteX111" fmla="*/ 6457855 w 6758506"/>
              <a:gd name="connsiteY111" fmla="*/ 1709903 h 6596467"/>
              <a:gd name="connsiteX112" fmla="*/ 6462075 w 6758506"/>
              <a:gd name="connsiteY112" fmla="*/ 1650796 h 6596467"/>
              <a:gd name="connsiteX113" fmla="*/ 6462075 w 6758506"/>
              <a:gd name="connsiteY113" fmla="*/ 1629685 h 6596467"/>
              <a:gd name="connsiteX114" fmla="*/ 6550714 w 6758506"/>
              <a:gd name="connsiteY114" fmla="*/ 1646573 h 6596467"/>
              <a:gd name="connsiteX115" fmla="*/ 6550714 w 6758506"/>
              <a:gd name="connsiteY115" fmla="*/ 1684572 h 6596467"/>
              <a:gd name="connsiteX116" fmla="*/ 6529608 w 6758506"/>
              <a:gd name="connsiteY116" fmla="*/ 1785900 h 6596467"/>
              <a:gd name="connsiteX117" fmla="*/ 6525388 w 6758506"/>
              <a:gd name="connsiteY117" fmla="*/ 1802788 h 6596467"/>
              <a:gd name="connsiteX118" fmla="*/ 6428309 w 6758506"/>
              <a:gd name="connsiteY118" fmla="*/ 2001220 h 6596467"/>
              <a:gd name="connsiteX119" fmla="*/ 6398765 w 6758506"/>
              <a:gd name="connsiteY119" fmla="*/ 2043439 h 6596467"/>
              <a:gd name="connsiteX120" fmla="*/ 6314346 w 6758506"/>
              <a:gd name="connsiteY120" fmla="*/ 2165879 h 6596467"/>
              <a:gd name="connsiteX121" fmla="*/ 6297463 w 6758506"/>
              <a:gd name="connsiteY121" fmla="*/ 2199655 h 6596467"/>
              <a:gd name="connsiteX122" fmla="*/ 6263697 w 6758506"/>
              <a:gd name="connsiteY122" fmla="*/ 2275650 h 6596467"/>
              <a:gd name="connsiteX123" fmla="*/ 6314346 w 6758506"/>
              <a:gd name="connsiteY123" fmla="*/ 2368533 h 6596467"/>
              <a:gd name="connsiteX124" fmla="*/ 6331229 w 6758506"/>
              <a:gd name="connsiteY124" fmla="*/ 2499415 h 6596467"/>
              <a:gd name="connsiteX125" fmla="*/ 6073761 w 6758506"/>
              <a:gd name="connsiteY125" fmla="*/ 2870948 h 6596467"/>
              <a:gd name="connsiteX126" fmla="*/ 5972461 w 6758506"/>
              <a:gd name="connsiteY126" fmla="*/ 2989165 h 6596467"/>
              <a:gd name="connsiteX127" fmla="*/ 5871161 w 6758506"/>
              <a:gd name="connsiteY127" fmla="*/ 3060938 h 6596467"/>
              <a:gd name="connsiteX128" fmla="*/ 5837395 w 6758506"/>
              <a:gd name="connsiteY128" fmla="*/ 3103159 h 6596467"/>
              <a:gd name="connsiteX129" fmla="*/ 5719213 w 6758506"/>
              <a:gd name="connsiteY129" fmla="*/ 3322702 h 6596467"/>
              <a:gd name="connsiteX130" fmla="*/ 5812069 w 6758506"/>
              <a:gd name="connsiteY130" fmla="*/ 3339590 h 6596467"/>
              <a:gd name="connsiteX131" fmla="*/ 5850058 w 6758506"/>
              <a:gd name="connsiteY131" fmla="*/ 3326924 h 6596467"/>
              <a:gd name="connsiteX132" fmla="*/ 5947135 w 6758506"/>
              <a:gd name="connsiteY132" fmla="*/ 3145378 h 6596467"/>
              <a:gd name="connsiteX133" fmla="*/ 6052657 w 6758506"/>
              <a:gd name="connsiteY133" fmla="*/ 3044049 h 6596467"/>
              <a:gd name="connsiteX134" fmla="*/ 6103307 w 6758506"/>
              <a:gd name="connsiteY134" fmla="*/ 2989165 h 6596467"/>
              <a:gd name="connsiteX135" fmla="*/ 6246813 w 6758506"/>
              <a:gd name="connsiteY135" fmla="*/ 2723181 h 6596467"/>
              <a:gd name="connsiteX136" fmla="*/ 6305905 w 6758506"/>
              <a:gd name="connsiteY136" fmla="*/ 2672516 h 6596467"/>
              <a:gd name="connsiteX137" fmla="*/ 6289023 w 6758506"/>
              <a:gd name="connsiteY137" fmla="*/ 2820287 h 6596467"/>
              <a:gd name="connsiteX138" fmla="*/ 6221489 w 6758506"/>
              <a:gd name="connsiteY138" fmla="*/ 3022941 h 6596467"/>
              <a:gd name="connsiteX139" fmla="*/ 6141293 w 6758506"/>
              <a:gd name="connsiteY139" fmla="*/ 3141155 h 6596467"/>
              <a:gd name="connsiteX140" fmla="*/ 6006227 w 6758506"/>
              <a:gd name="connsiteY140" fmla="*/ 3301591 h 6596467"/>
              <a:gd name="connsiteX141" fmla="*/ 5989344 w 6758506"/>
              <a:gd name="connsiteY141" fmla="*/ 3322702 h 6596467"/>
              <a:gd name="connsiteX142" fmla="*/ 5904928 w 6758506"/>
              <a:gd name="connsiteY142" fmla="*/ 3424028 h 6596467"/>
              <a:gd name="connsiteX143" fmla="*/ 5803629 w 6758506"/>
              <a:gd name="connsiteY143" fmla="*/ 3525356 h 6596467"/>
              <a:gd name="connsiteX144" fmla="*/ 5799409 w 6758506"/>
              <a:gd name="connsiteY144" fmla="*/ 3546467 h 6596467"/>
              <a:gd name="connsiteX145" fmla="*/ 5765642 w 6758506"/>
              <a:gd name="connsiteY145" fmla="*/ 3567575 h 6596467"/>
              <a:gd name="connsiteX146" fmla="*/ 5710769 w 6758506"/>
              <a:gd name="connsiteY146" fmla="*/ 3567575 h 6596467"/>
              <a:gd name="connsiteX147" fmla="*/ 5622133 w 6758506"/>
              <a:gd name="connsiteY147" fmla="*/ 3647793 h 6596467"/>
              <a:gd name="connsiteX148" fmla="*/ 5609470 w 6758506"/>
              <a:gd name="connsiteY148" fmla="*/ 3681569 h 6596467"/>
              <a:gd name="connsiteX149" fmla="*/ 5571483 w 6758506"/>
              <a:gd name="connsiteY149" fmla="*/ 3740679 h 6596467"/>
              <a:gd name="connsiteX150" fmla="*/ 5516613 w 6758506"/>
              <a:gd name="connsiteY150" fmla="*/ 3787120 h 6596467"/>
              <a:gd name="connsiteX151" fmla="*/ 5516613 w 6758506"/>
              <a:gd name="connsiteY151" fmla="*/ 3863116 h 6596467"/>
              <a:gd name="connsiteX152" fmla="*/ 5503951 w 6758506"/>
              <a:gd name="connsiteY152" fmla="*/ 3896892 h 6596467"/>
              <a:gd name="connsiteX153" fmla="*/ 5436417 w 6758506"/>
              <a:gd name="connsiteY153" fmla="*/ 3968664 h 6596467"/>
              <a:gd name="connsiteX154" fmla="*/ 5402651 w 6758506"/>
              <a:gd name="connsiteY154" fmla="*/ 3968664 h 6596467"/>
              <a:gd name="connsiteX155" fmla="*/ 5309791 w 6758506"/>
              <a:gd name="connsiteY155" fmla="*/ 3905335 h 6596467"/>
              <a:gd name="connsiteX156" fmla="*/ 5259142 w 6758506"/>
              <a:gd name="connsiteY156" fmla="*/ 3888446 h 6596467"/>
              <a:gd name="connsiteX157" fmla="*/ 5242259 w 6758506"/>
              <a:gd name="connsiteY157" fmla="*/ 3930668 h 6596467"/>
              <a:gd name="connsiteX158" fmla="*/ 5208493 w 6758506"/>
              <a:gd name="connsiteY158" fmla="*/ 3981330 h 6596467"/>
              <a:gd name="connsiteX159" fmla="*/ 5026997 w 6758506"/>
              <a:gd name="connsiteY159" fmla="*/ 4162876 h 6596467"/>
              <a:gd name="connsiteX160" fmla="*/ 4955243 w 6758506"/>
              <a:gd name="connsiteY160" fmla="*/ 4243094 h 6596467"/>
              <a:gd name="connsiteX161" fmla="*/ 4845501 w 6758506"/>
              <a:gd name="connsiteY161" fmla="*/ 4331755 h 6596467"/>
              <a:gd name="connsiteX162" fmla="*/ 4701995 w 6758506"/>
              <a:gd name="connsiteY162" fmla="*/ 4449971 h 6596467"/>
              <a:gd name="connsiteX163" fmla="*/ 4642903 w 6758506"/>
              <a:gd name="connsiteY163" fmla="*/ 4513301 h 6596467"/>
              <a:gd name="connsiteX164" fmla="*/ 4398094 w 6758506"/>
              <a:gd name="connsiteY164" fmla="*/ 4737066 h 6596467"/>
              <a:gd name="connsiteX165" fmla="*/ 4385434 w 6758506"/>
              <a:gd name="connsiteY165" fmla="*/ 4758175 h 6596467"/>
              <a:gd name="connsiteX166" fmla="*/ 4360108 w 6758506"/>
              <a:gd name="connsiteY166" fmla="*/ 4838392 h 6596467"/>
              <a:gd name="connsiteX167" fmla="*/ 4246145 w 6758506"/>
              <a:gd name="connsiteY167" fmla="*/ 5007273 h 6596467"/>
              <a:gd name="connsiteX168" fmla="*/ 4174392 w 6758506"/>
              <a:gd name="connsiteY168" fmla="*/ 5074823 h 6596467"/>
              <a:gd name="connsiteX169" fmla="*/ 4149066 w 6758506"/>
              <a:gd name="connsiteY169" fmla="*/ 5104379 h 6596467"/>
              <a:gd name="connsiteX170" fmla="*/ 4051989 w 6758506"/>
              <a:gd name="connsiteY170" fmla="*/ 5188817 h 6596467"/>
              <a:gd name="connsiteX171" fmla="*/ 4026663 w 6758506"/>
              <a:gd name="connsiteY171" fmla="*/ 5197262 h 6596467"/>
              <a:gd name="connsiteX172" fmla="*/ 4026663 w 6758506"/>
              <a:gd name="connsiteY172" fmla="*/ 5218371 h 6596467"/>
              <a:gd name="connsiteX173" fmla="*/ 4039326 w 6758506"/>
              <a:gd name="connsiteY173" fmla="*/ 5290146 h 6596467"/>
              <a:gd name="connsiteX174" fmla="*/ 4001339 w 6758506"/>
              <a:gd name="connsiteY174" fmla="*/ 5437916 h 6596467"/>
              <a:gd name="connsiteX175" fmla="*/ 3946467 w 6758506"/>
              <a:gd name="connsiteY175" fmla="*/ 5497023 h 6596467"/>
              <a:gd name="connsiteX176" fmla="*/ 3866271 w 6758506"/>
              <a:gd name="connsiteY176" fmla="*/ 5573018 h 6596467"/>
              <a:gd name="connsiteX177" fmla="*/ 3815621 w 6758506"/>
              <a:gd name="connsiteY177" fmla="*/ 5602572 h 6596467"/>
              <a:gd name="connsiteX178" fmla="*/ 3786077 w 6758506"/>
              <a:gd name="connsiteY178" fmla="*/ 5653236 h 6596467"/>
              <a:gd name="connsiteX179" fmla="*/ 3735427 w 6758506"/>
              <a:gd name="connsiteY179" fmla="*/ 5699678 h 6596467"/>
              <a:gd name="connsiteX180" fmla="*/ 3731205 w 6758506"/>
              <a:gd name="connsiteY180" fmla="*/ 5703900 h 6596467"/>
              <a:gd name="connsiteX181" fmla="*/ 3553932 w 6758506"/>
              <a:gd name="connsiteY181" fmla="*/ 5830560 h 6596467"/>
              <a:gd name="connsiteX182" fmla="*/ 3528606 w 6758506"/>
              <a:gd name="connsiteY182" fmla="*/ 5931886 h 6596467"/>
              <a:gd name="connsiteX183" fmla="*/ 3507502 w 6758506"/>
              <a:gd name="connsiteY183" fmla="*/ 5990995 h 6596467"/>
              <a:gd name="connsiteX184" fmla="*/ 3363994 w 6758506"/>
              <a:gd name="connsiteY184" fmla="*/ 6138763 h 6596467"/>
              <a:gd name="connsiteX185" fmla="*/ 3300681 w 6758506"/>
              <a:gd name="connsiteY185" fmla="*/ 6223203 h 6596467"/>
              <a:gd name="connsiteX186" fmla="*/ 3212044 w 6758506"/>
              <a:gd name="connsiteY186" fmla="*/ 6290756 h 6596467"/>
              <a:gd name="connsiteX187" fmla="*/ 3026329 w 6758506"/>
              <a:gd name="connsiteY187" fmla="*/ 6417415 h 6596467"/>
              <a:gd name="connsiteX188" fmla="*/ 2878600 w 6758506"/>
              <a:gd name="connsiteY188" fmla="*/ 6489188 h 6596467"/>
              <a:gd name="connsiteX189" fmla="*/ 2802626 w 6758506"/>
              <a:gd name="connsiteY189" fmla="*/ 6408970 h 6596467"/>
              <a:gd name="connsiteX190" fmla="*/ 2756197 w 6758506"/>
              <a:gd name="connsiteY190" fmla="*/ 6362528 h 6596467"/>
              <a:gd name="connsiteX191" fmla="*/ 2781520 w 6758506"/>
              <a:gd name="connsiteY191" fmla="*/ 6328752 h 6596467"/>
              <a:gd name="connsiteX192" fmla="*/ 2794183 w 6758506"/>
              <a:gd name="connsiteY192" fmla="*/ 6307644 h 6596467"/>
              <a:gd name="connsiteX193" fmla="*/ 2789963 w 6758506"/>
              <a:gd name="connsiteY193" fmla="*/ 6168319 h 6596467"/>
              <a:gd name="connsiteX194" fmla="*/ 2785743 w 6758506"/>
              <a:gd name="connsiteY194" fmla="*/ 6138763 h 6596467"/>
              <a:gd name="connsiteX195" fmla="*/ 2726650 w 6758506"/>
              <a:gd name="connsiteY195" fmla="*/ 6142986 h 6596467"/>
              <a:gd name="connsiteX196" fmla="*/ 2709767 w 6758506"/>
              <a:gd name="connsiteY196" fmla="*/ 6003661 h 6596467"/>
              <a:gd name="connsiteX197" fmla="*/ 2811067 w 6758506"/>
              <a:gd name="connsiteY197" fmla="*/ 5822114 h 6596467"/>
              <a:gd name="connsiteX198" fmla="*/ 2815287 w 6758506"/>
              <a:gd name="connsiteY198" fmla="*/ 5775673 h 6596467"/>
              <a:gd name="connsiteX199" fmla="*/ 2751976 w 6758506"/>
              <a:gd name="connsiteY199" fmla="*/ 5775673 h 6596467"/>
              <a:gd name="connsiteX200" fmla="*/ 2688664 w 6758506"/>
              <a:gd name="connsiteY200" fmla="*/ 5847448 h 6596467"/>
              <a:gd name="connsiteX201" fmla="*/ 2562038 w 6758506"/>
              <a:gd name="connsiteY201" fmla="*/ 5999438 h 6596467"/>
              <a:gd name="connsiteX202" fmla="*/ 2549375 w 6758506"/>
              <a:gd name="connsiteY202" fmla="*/ 6012104 h 6596467"/>
              <a:gd name="connsiteX203" fmla="*/ 2448076 w 6758506"/>
              <a:gd name="connsiteY203" fmla="*/ 6096544 h 6596467"/>
              <a:gd name="connsiteX204" fmla="*/ 2076644 w 6758506"/>
              <a:gd name="connsiteY204" fmla="*/ 6573628 h 6596467"/>
              <a:gd name="connsiteX205" fmla="*/ 2030215 w 6758506"/>
              <a:gd name="connsiteY205" fmla="*/ 6590516 h 6596467"/>
              <a:gd name="connsiteX206" fmla="*/ 2017552 w 6758506"/>
              <a:gd name="connsiteY206" fmla="*/ 6548297 h 6596467"/>
              <a:gd name="connsiteX207" fmla="*/ 2038658 w 6758506"/>
              <a:gd name="connsiteY207" fmla="*/ 6430081 h 6596467"/>
              <a:gd name="connsiteX208" fmla="*/ 2085085 w 6758506"/>
              <a:gd name="connsiteY208" fmla="*/ 6307644 h 6596467"/>
              <a:gd name="connsiteX209" fmla="*/ 2144177 w 6758506"/>
              <a:gd name="connsiteY209" fmla="*/ 6193650 h 6596467"/>
              <a:gd name="connsiteX210" fmla="*/ 2093528 w 6758506"/>
              <a:gd name="connsiteY210" fmla="*/ 6113432 h 6596467"/>
              <a:gd name="connsiteX211" fmla="*/ 2063981 w 6758506"/>
              <a:gd name="connsiteY211" fmla="*/ 6096544 h 6596467"/>
              <a:gd name="connsiteX212" fmla="*/ 2089307 w 6758506"/>
              <a:gd name="connsiteY212" fmla="*/ 6079656 h 6596467"/>
              <a:gd name="connsiteX213" fmla="*/ 2131514 w 6758506"/>
              <a:gd name="connsiteY213" fmla="*/ 6003661 h 6596467"/>
              <a:gd name="connsiteX214" fmla="*/ 2068201 w 6758506"/>
              <a:gd name="connsiteY214" fmla="*/ 5982550 h 6596467"/>
              <a:gd name="connsiteX215" fmla="*/ 1975345 w 6758506"/>
              <a:gd name="connsiteY215" fmla="*/ 6050102 h 6596467"/>
              <a:gd name="connsiteX216" fmla="*/ 1950019 w 6758506"/>
              <a:gd name="connsiteY216" fmla="*/ 6075433 h 6596467"/>
              <a:gd name="connsiteX217" fmla="*/ 1937358 w 6758506"/>
              <a:gd name="connsiteY217" fmla="*/ 6050102 h 6596467"/>
              <a:gd name="connsiteX218" fmla="*/ 1903592 w 6758506"/>
              <a:gd name="connsiteY218" fmla="*/ 6033214 h 6596467"/>
              <a:gd name="connsiteX219" fmla="*/ 1730537 w 6758506"/>
              <a:gd name="connsiteY219" fmla="*/ 6151431 h 6596467"/>
              <a:gd name="connsiteX220" fmla="*/ 1591250 w 6758506"/>
              <a:gd name="connsiteY220" fmla="*/ 6278090 h 6596467"/>
              <a:gd name="connsiteX221" fmla="*/ 1565924 w 6758506"/>
              <a:gd name="connsiteY221" fmla="*/ 6282311 h 6596467"/>
              <a:gd name="connsiteX222" fmla="*/ 1561704 w 6758506"/>
              <a:gd name="connsiteY222" fmla="*/ 6261202 h 6596467"/>
              <a:gd name="connsiteX223" fmla="*/ 1591250 w 6758506"/>
              <a:gd name="connsiteY223" fmla="*/ 6037437 h 6596467"/>
              <a:gd name="connsiteX224" fmla="*/ 1633457 w 6758506"/>
              <a:gd name="connsiteY224" fmla="*/ 5885444 h 6596467"/>
              <a:gd name="connsiteX225" fmla="*/ 1519497 w 6758506"/>
              <a:gd name="connsiteY225" fmla="*/ 5927666 h 6596467"/>
              <a:gd name="connsiteX226" fmla="*/ 1473068 w 6758506"/>
              <a:gd name="connsiteY226" fmla="*/ 5919220 h 6596467"/>
              <a:gd name="connsiteX227" fmla="*/ 1473068 w 6758506"/>
              <a:gd name="connsiteY227" fmla="*/ 5830560 h 6596467"/>
              <a:gd name="connsiteX228" fmla="*/ 1489951 w 6758506"/>
              <a:gd name="connsiteY228" fmla="*/ 5716566 h 6596467"/>
              <a:gd name="connsiteX229" fmla="*/ 1485728 w 6758506"/>
              <a:gd name="connsiteY229" fmla="*/ 5682789 h 6596467"/>
              <a:gd name="connsiteX230" fmla="*/ 1447742 w 6758506"/>
              <a:gd name="connsiteY230" fmla="*/ 5695455 h 6596467"/>
              <a:gd name="connsiteX231" fmla="*/ 1422418 w 6758506"/>
              <a:gd name="connsiteY231" fmla="*/ 5725008 h 6596467"/>
              <a:gd name="connsiteX232" fmla="*/ 1236702 w 6758506"/>
              <a:gd name="connsiteY232" fmla="*/ 5952996 h 6596467"/>
              <a:gd name="connsiteX233" fmla="*/ 1122740 w 6758506"/>
              <a:gd name="connsiteY233" fmla="*/ 5974107 h 6596467"/>
              <a:gd name="connsiteX234" fmla="*/ 1067867 w 6758506"/>
              <a:gd name="connsiteY234" fmla="*/ 5974107 h 6596467"/>
              <a:gd name="connsiteX235" fmla="*/ 1050984 w 6758506"/>
              <a:gd name="connsiteY235" fmla="*/ 5986773 h 6596467"/>
              <a:gd name="connsiteX236" fmla="*/ 966568 w 6758506"/>
              <a:gd name="connsiteY236" fmla="*/ 5965662 h 6596467"/>
              <a:gd name="connsiteX237" fmla="*/ 991894 w 6758506"/>
              <a:gd name="connsiteY237" fmla="*/ 5898112 h 6596467"/>
              <a:gd name="connsiteX238" fmla="*/ 1152284 w 6758506"/>
              <a:gd name="connsiteY238" fmla="*/ 5661679 h 6596467"/>
              <a:gd name="connsiteX239" fmla="*/ 1139623 w 6758506"/>
              <a:gd name="connsiteY239" fmla="*/ 5606794 h 6596467"/>
              <a:gd name="connsiteX240" fmla="*/ 1093193 w 6758506"/>
              <a:gd name="connsiteY240" fmla="*/ 5619460 h 6596467"/>
              <a:gd name="connsiteX241" fmla="*/ 1004557 w 6758506"/>
              <a:gd name="connsiteY241" fmla="*/ 5703900 h 6596467"/>
              <a:gd name="connsiteX242" fmla="*/ 953907 w 6758506"/>
              <a:gd name="connsiteY242" fmla="*/ 5703900 h 6596467"/>
              <a:gd name="connsiteX243" fmla="*/ 983451 w 6758506"/>
              <a:gd name="connsiteY243" fmla="*/ 5670124 h 6596467"/>
              <a:gd name="connsiteX244" fmla="*/ 1008777 w 6758506"/>
              <a:gd name="connsiteY244" fmla="*/ 5653236 h 6596467"/>
              <a:gd name="connsiteX245" fmla="*/ 987674 w 6758506"/>
              <a:gd name="connsiteY245" fmla="*/ 5568795 h 6596467"/>
              <a:gd name="connsiteX246" fmla="*/ 970790 w 6758506"/>
              <a:gd name="connsiteY246" fmla="*/ 5535019 h 6596467"/>
              <a:gd name="connsiteX247" fmla="*/ 1080530 w 6758506"/>
              <a:gd name="connsiteY247" fmla="*/ 5332365 h 6596467"/>
              <a:gd name="connsiteX248" fmla="*/ 1240922 w 6758506"/>
              <a:gd name="connsiteY248" fmla="*/ 5146598 h 6596467"/>
              <a:gd name="connsiteX249" fmla="*/ 1397092 w 6758506"/>
              <a:gd name="connsiteY249" fmla="*/ 4927055 h 6596467"/>
              <a:gd name="connsiteX250" fmla="*/ 1422418 w 6758506"/>
              <a:gd name="connsiteY250" fmla="*/ 4901722 h 6596467"/>
              <a:gd name="connsiteX251" fmla="*/ 1700990 w 6758506"/>
              <a:gd name="connsiteY251" fmla="*/ 4606184 h 6596467"/>
              <a:gd name="connsiteX252" fmla="*/ 1713653 w 6758506"/>
              <a:gd name="connsiteY252" fmla="*/ 4534412 h 6596467"/>
              <a:gd name="connsiteX253" fmla="*/ 1637680 w 6758506"/>
              <a:gd name="connsiteY253" fmla="*/ 4547077 h 6596467"/>
              <a:gd name="connsiteX254" fmla="*/ 1477288 w 6758506"/>
              <a:gd name="connsiteY254" fmla="*/ 4724401 h 6596467"/>
              <a:gd name="connsiteX255" fmla="*/ 1397092 w 6758506"/>
              <a:gd name="connsiteY255" fmla="*/ 4728621 h 6596467"/>
              <a:gd name="connsiteX256" fmla="*/ 1342222 w 6758506"/>
              <a:gd name="connsiteY256" fmla="*/ 4724401 h 6596467"/>
              <a:gd name="connsiteX257" fmla="*/ 962348 w 6758506"/>
              <a:gd name="connsiteY257" fmla="*/ 5053715 h 6596467"/>
              <a:gd name="connsiteX258" fmla="*/ 763969 w 6758506"/>
              <a:gd name="connsiteY258" fmla="*/ 5159264 h 6596467"/>
              <a:gd name="connsiteX259" fmla="*/ 717539 w 6758506"/>
              <a:gd name="connsiteY259" fmla="*/ 5184595 h 6596467"/>
              <a:gd name="connsiteX260" fmla="*/ 531824 w 6758506"/>
              <a:gd name="connsiteY260" fmla="*/ 5328142 h 6596467"/>
              <a:gd name="connsiteX261" fmla="*/ 400978 w 6758506"/>
              <a:gd name="connsiteY261" fmla="*/ 5416805 h 6596467"/>
              <a:gd name="connsiteX262" fmla="*/ 329225 w 6758506"/>
              <a:gd name="connsiteY262" fmla="*/ 5433693 h 6596467"/>
              <a:gd name="connsiteX263" fmla="*/ 308121 w 6758506"/>
              <a:gd name="connsiteY263" fmla="*/ 5370363 h 6596467"/>
              <a:gd name="connsiteX264" fmla="*/ 417861 w 6758506"/>
              <a:gd name="connsiteY264" fmla="*/ 5167709 h 6596467"/>
              <a:gd name="connsiteX265" fmla="*/ 219483 w 6758506"/>
              <a:gd name="connsiteY265" fmla="*/ 5273258 h 6596467"/>
              <a:gd name="connsiteX266" fmla="*/ 181496 w 6758506"/>
              <a:gd name="connsiteY266" fmla="*/ 5290146 h 6596467"/>
              <a:gd name="connsiteX267" fmla="*/ 177275 w 6758506"/>
              <a:gd name="connsiteY267" fmla="*/ 5256370 h 6596467"/>
              <a:gd name="connsiteX268" fmla="*/ 151949 w 6758506"/>
              <a:gd name="connsiteY268" fmla="*/ 5218371 h 6596467"/>
              <a:gd name="connsiteX269" fmla="*/ 118183 w 6758506"/>
              <a:gd name="connsiteY269" fmla="*/ 5247927 h 6596467"/>
              <a:gd name="connsiteX270" fmla="*/ 71756 w 6758506"/>
              <a:gd name="connsiteY270" fmla="*/ 5290146 h 6596467"/>
              <a:gd name="connsiteX271" fmla="*/ 0 w 6758506"/>
              <a:gd name="connsiteY271" fmla="*/ 5252147 h 6596467"/>
              <a:gd name="connsiteX272" fmla="*/ 59093 w 6758506"/>
              <a:gd name="connsiteY272" fmla="*/ 5222593 h 6596467"/>
              <a:gd name="connsiteX273" fmla="*/ 84416 w 6758506"/>
              <a:gd name="connsiteY273" fmla="*/ 5218371 h 6596467"/>
              <a:gd name="connsiteX274" fmla="*/ 42210 w 6758506"/>
              <a:gd name="connsiteY274" fmla="*/ 5197262 h 6596467"/>
              <a:gd name="connsiteX275" fmla="*/ 33767 w 6758506"/>
              <a:gd name="connsiteY275" fmla="*/ 5150821 h 6596467"/>
              <a:gd name="connsiteX276" fmla="*/ 46430 w 6758506"/>
              <a:gd name="connsiteY276" fmla="*/ 5125487 h 6596467"/>
              <a:gd name="connsiteX277" fmla="*/ 67533 w 6758506"/>
              <a:gd name="connsiteY277" fmla="*/ 4948164 h 6596467"/>
              <a:gd name="connsiteX278" fmla="*/ 109743 w 6758506"/>
              <a:gd name="connsiteY278" fmla="*/ 4766620 h 6596467"/>
              <a:gd name="connsiteX279" fmla="*/ 122406 w 6758506"/>
              <a:gd name="connsiteY279" fmla="*/ 4724401 h 6596467"/>
              <a:gd name="connsiteX280" fmla="*/ 151949 w 6758506"/>
              <a:gd name="connsiteY280" fmla="*/ 4601962 h 6596467"/>
              <a:gd name="connsiteX281" fmla="*/ 130846 w 6758506"/>
              <a:gd name="connsiteY281" fmla="*/ 4521744 h 6596467"/>
              <a:gd name="connsiteX282" fmla="*/ 135066 w 6758506"/>
              <a:gd name="connsiteY282" fmla="*/ 4458414 h 6596467"/>
              <a:gd name="connsiteX283" fmla="*/ 139289 w 6758506"/>
              <a:gd name="connsiteY283" fmla="*/ 4420418 h 6596467"/>
              <a:gd name="connsiteX284" fmla="*/ 130846 w 6758506"/>
              <a:gd name="connsiteY284" fmla="*/ 4407750 h 6596467"/>
              <a:gd name="connsiteX285" fmla="*/ 160392 w 6758506"/>
              <a:gd name="connsiteY285" fmla="*/ 4302201 h 6596467"/>
              <a:gd name="connsiteX286" fmla="*/ 156172 w 6758506"/>
              <a:gd name="connsiteY286" fmla="*/ 4251537 h 6596467"/>
              <a:gd name="connsiteX287" fmla="*/ 206822 w 6758506"/>
              <a:gd name="connsiteY287" fmla="*/ 4141765 h 6596467"/>
              <a:gd name="connsiteX288" fmla="*/ 337668 w 6758506"/>
              <a:gd name="connsiteY288" fmla="*/ 4031994 h 6596467"/>
              <a:gd name="connsiteX289" fmla="*/ 350328 w 6758506"/>
              <a:gd name="connsiteY289" fmla="*/ 4015106 h 6596467"/>
              <a:gd name="connsiteX290" fmla="*/ 493837 w 6758506"/>
              <a:gd name="connsiteY290" fmla="*/ 3778675 h 6596467"/>
              <a:gd name="connsiteX291" fmla="*/ 650006 w 6758506"/>
              <a:gd name="connsiteY291" fmla="*/ 3529579 h 6596467"/>
              <a:gd name="connsiteX292" fmla="*/ 873711 w 6758506"/>
              <a:gd name="connsiteY292" fmla="*/ 3238261 h 6596467"/>
              <a:gd name="connsiteX293" fmla="*/ 1063647 w 6758506"/>
              <a:gd name="connsiteY293" fmla="*/ 2896282 h 6596467"/>
              <a:gd name="connsiteX294" fmla="*/ 1059427 w 6758506"/>
              <a:gd name="connsiteY294" fmla="*/ 2803398 h 6596467"/>
              <a:gd name="connsiteX295" fmla="*/ 1059427 w 6758506"/>
              <a:gd name="connsiteY295" fmla="*/ 2765400 h 6596467"/>
              <a:gd name="connsiteX296" fmla="*/ 1287352 w 6758506"/>
              <a:gd name="connsiteY296" fmla="*/ 2402310 h 6596467"/>
              <a:gd name="connsiteX297" fmla="*/ 1422418 w 6758506"/>
              <a:gd name="connsiteY297" fmla="*/ 2110992 h 6596467"/>
              <a:gd name="connsiteX298" fmla="*/ 1439301 w 6758506"/>
              <a:gd name="connsiteY298" fmla="*/ 2068773 h 6596467"/>
              <a:gd name="connsiteX299" fmla="*/ 1321118 w 6758506"/>
              <a:gd name="connsiteY299" fmla="*/ 2110992 h 6596467"/>
              <a:gd name="connsiteX300" fmla="*/ 1278909 w 6758506"/>
              <a:gd name="connsiteY300" fmla="*/ 2136325 h 6596467"/>
              <a:gd name="connsiteX301" fmla="*/ 1126960 w 6758506"/>
              <a:gd name="connsiteY301" fmla="*/ 2153213 h 6596467"/>
              <a:gd name="connsiteX302" fmla="*/ 1114297 w 6758506"/>
              <a:gd name="connsiteY302" fmla="*/ 2157433 h 6596467"/>
              <a:gd name="connsiteX303" fmla="*/ 975011 w 6758506"/>
              <a:gd name="connsiteY303" fmla="*/ 2203875 h 6596467"/>
              <a:gd name="connsiteX304" fmla="*/ 493837 w 6758506"/>
              <a:gd name="connsiteY304" fmla="*/ 2334757 h 6596467"/>
              <a:gd name="connsiteX305" fmla="*/ 422084 w 6758506"/>
              <a:gd name="connsiteY305" fmla="*/ 2351645 h 6596467"/>
              <a:gd name="connsiteX306" fmla="*/ 371434 w 6758506"/>
              <a:gd name="connsiteY306" fmla="*/ 2334757 h 6596467"/>
              <a:gd name="connsiteX307" fmla="*/ 405201 w 6758506"/>
              <a:gd name="connsiteY307" fmla="*/ 2300981 h 6596467"/>
              <a:gd name="connsiteX308" fmla="*/ 721762 w 6758506"/>
              <a:gd name="connsiteY308" fmla="*/ 2174321 h 6596467"/>
              <a:gd name="connsiteX309" fmla="*/ 1181830 w 6758506"/>
              <a:gd name="connsiteY309" fmla="*/ 2030774 h 6596467"/>
              <a:gd name="connsiteX310" fmla="*/ 1219819 w 6758506"/>
              <a:gd name="connsiteY310" fmla="*/ 2022331 h 6596467"/>
              <a:gd name="connsiteX311" fmla="*/ 1232480 w 6758506"/>
              <a:gd name="connsiteY311" fmla="*/ 2001220 h 6596467"/>
              <a:gd name="connsiteX312" fmla="*/ 1211376 w 6758506"/>
              <a:gd name="connsiteY312" fmla="*/ 1988555 h 6596467"/>
              <a:gd name="connsiteX313" fmla="*/ 903258 w 6758506"/>
              <a:gd name="connsiteY313" fmla="*/ 2034997 h 6596467"/>
              <a:gd name="connsiteX314" fmla="*/ 877931 w 6758506"/>
              <a:gd name="connsiteY314" fmla="*/ 2030774 h 6596467"/>
              <a:gd name="connsiteX315" fmla="*/ 877931 w 6758506"/>
              <a:gd name="connsiteY315" fmla="*/ 2001220 h 6596467"/>
              <a:gd name="connsiteX316" fmla="*/ 970790 w 6758506"/>
              <a:gd name="connsiteY316" fmla="*/ 1937891 h 6596467"/>
              <a:gd name="connsiteX317" fmla="*/ 1034101 w 6758506"/>
              <a:gd name="connsiteY317" fmla="*/ 1878784 h 6596467"/>
              <a:gd name="connsiteX318" fmla="*/ 1097414 w 6758506"/>
              <a:gd name="connsiteY318" fmla="*/ 1832342 h 6596467"/>
              <a:gd name="connsiteX319" fmla="*/ 1283129 w 6758506"/>
              <a:gd name="connsiteY319" fmla="*/ 1790120 h 6596467"/>
              <a:gd name="connsiteX320" fmla="*/ 1608134 w 6758506"/>
              <a:gd name="connsiteY320" fmla="*/ 1714125 h 6596467"/>
              <a:gd name="connsiteX321" fmla="*/ 1409755 w 6758506"/>
              <a:gd name="connsiteY321" fmla="*/ 1684572 h 6596467"/>
              <a:gd name="connsiteX322" fmla="*/ 1228259 w 6758506"/>
              <a:gd name="connsiteY322" fmla="*/ 1735236 h 6596467"/>
              <a:gd name="connsiteX323" fmla="*/ 1181830 w 6758506"/>
              <a:gd name="connsiteY323" fmla="*/ 1726791 h 6596467"/>
              <a:gd name="connsiteX324" fmla="*/ 1359105 w 6758506"/>
              <a:gd name="connsiteY324" fmla="*/ 1659241 h 6596467"/>
              <a:gd name="connsiteX325" fmla="*/ 1283129 w 6758506"/>
              <a:gd name="connsiteY325" fmla="*/ 1646573 h 6596467"/>
              <a:gd name="connsiteX326" fmla="*/ 1232480 w 6758506"/>
              <a:gd name="connsiteY326" fmla="*/ 1667684 h 6596467"/>
              <a:gd name="connsiteX327" fmla="*/ 1194493 w 6758506"/>
              <a:gd name="connsiteY327" fmla="*/ 1663461 h 6596467"/>
              <a:gd name="connsiteX328" fmla="*/ 1207156 w 6758506"/>
              <a:gd name="connsiteY328" fmla="*/ 1629685 h 6596467"/>
              <a:gd name="connsiteX329" fmla="*/ 1240922 w 6758506"/>
              <a:gd name="connsiteY329" fmla="*/ 1591688 h 6596467"/>
              <a:gd name="connsiteX330" fmla="*/ 983451 w 6758506"/>
              <a:gd name="connsiteY330" fmla="*/ 1633907 h 6596467"/>
              <a:gd name="connsiteX331" fmla="*/ 738645 w 6758506"/>
              <a:gd name="connsiteY331" fmla="*/ 1633907 h 6596467"/>
              <a:gd name="connsiteX332" fmla="*/ 1316896 w 6758506"/>
              <a:gd name="connsiteY332" fmla="*/ 1494583 h 6596467"/>
              <a:gd name="connsiteX333" fmla="*/ 1274689 w 6758506"/>
              <a:gd name="connsiteY333" fmla="*/ 1473472 h 6596467"/>
              <a:gd name="connsiteX334" fmla="*/ 1321118 w 6758506"/>
              <a:gd name="connsiteY334" fmla="*/ 1448141 h 6596467"/>
              <a:gd name="connsiteX335" fmla="*/ 1574367 w 6758506"/>
              <a:gd name="connsiteY335" fmla="*/ 1376366 h 6596467"/>
              <a:gd name="connsiteX336" fmla="*/ 1785406 w 6758506"/>
              <a:gd name="connsiteY336" fmla="*/ 1367923 h 6596467"/>
              <a:gd name="connsiteX337" fmla="*/ 1924695 w 6758506"/>
              <a:gd name="connsiteY337" fmla="*/ 1342592 h 6596467"/>
              <a:gd name="connsiteX338" fmla="*/ 2055541 w 6758506"/>
              <a:gd name="connsiteY338" fmla="*/ 1300371 h 6596467"/>
              <a:gd name="connsiteX339" fmla="*/ 2089307 w 6758506"/>
              <a:gd name="connsiteY339" fmla="*/ 1266595 h 6596467"/>
              <a:gd name="connsiteX340" fmla="*/ 2030215 w 6758506"/>
              <a:gd name="connsiteY340" fmla="*/ 1199045 h 6596467"/>
              <a:gd name="connsiteX341" fmla="*/ 1975345 w 6758506"/>
              <a:gd name="connsiteY341" fmla="*/ 1203265 h 6596467"/>
              <a:gd name="connsiteX342" fmla="*/ 1840279 w 6758506"/>
              <a:gd name="connsiteY342" fmla="*/ 1156823 h 6596467"/>
              <a:gd name="connsiteX343" fmla="*/ 1709433 w 6758506"/>
              <a:gd name="connsiteY343" fmla="*/ 1173711 h 6596467"/>
              <a:gd name="connsiteX344" fmla="*/ 1726316 w 6758506"/>
              <a:gd name="connsiteY344" fmla="*/ 1148380 h 6596467"/>
              <a:gd name="connsiteX345" fmla="*/ 1966902 w 6758506"/>
              <a:gd name="connsiteY345" fmla="*/ 1068163 h 6596467"/>
              <a:gd name="connsiteX346" fmla="*/ 2034435 w 6758506"/>
              <a:gd name="connsiteY346" fmla="*/ 1097716 h 6596467"/>
              <a:gd name="connsiteX347" fmla="*/ 2106190 w 6758506"/>
              <a:gd name="connsiteY347" fmla="*/ 1135715 h 6596467"/>
              <a:gd name="connsiteX348" fmla="*/ 2148397 w 6758506"/>
              <a:gd name="connsiteY348" fmla="*/ 1127270 h 6596467"/>
              <a:gd name="connsiteX349" fmla="*/ 2194827 w 6758506"/>
              <a:gd name="connsiteY349" fmla="*/ 1148380 h 6596467"/>
              <a:gd name="connsiteX350" fmla="*/ 2177944 w 6758506"/>
              <a:gd name="connsiteY350" fmla="*/ 1190599 h 6596467"/>
              <a:gd name="connsiteX351" fmla="*/ 2156840 w 6758506"/>
              <a:gd name="connsiteY351" fmla="*/ 1220153 h 6596467"/>
              <a:gd name="connsiteX352" fmla="*/ 2177944 w 6758506"/>
              <a:gd name="connsiteY352" fmla="*/ 1237041 h 6596467"/>
              <a:gd name="connsiteX353" fmla="*/ 2199047 w 6758506"/>
              <a:gd name="connsiteY353" fmla="*/ 1211710 h 6596467"/>
              <a:gd name="connsiteX354" fmla="*/ 2224373 w 6758506"/>
              <a:gd name="connsiteY354" fmla="*/ 1177934 h 6596467"/>
              <a:gd name="connsiteX355" fmla="*/ 2308789 w 6758506"/>
              <a:gd name="connsiteY355" fmla="*/ 1169489 h 6596467"/>
              <a:gd name="connsiteX356" fmla="*/ 2397426 w 6758506"/>
              <a:gd name="connsiteY356" fmla="*/ 1156823 h 6596467"/>
              <a:gd name="connsiteX357" fmla="*/ 2397426 w 6758506"/>
              <a:gd name="connsiteY357" fmla="*/ 1152603 h 6596467"/>
              <a:gd name="connsiteX358" fmla="*/ 2646454 w 6758506"/>
              <a:gd name="connsiteY358" fmla="*/ 852840 h 6596467"/>
              <a:gd name="connsiteX359" fmla="*/ 2768860 w 6758506"/>
              <a:gd name="connsiteY359" fmla="*/ 755737 h 6596467"/>
              <a:gd name="connsiteX360" fmla="*/ 2794183 w 6758506"/>
              <a:gd name="connsiteY360" fmla="*/ 721960 h 6596467"/>
              <a:gd name="connsiteX361" fmla="*/ 2887042 w 6758506"/>
              <a:gd name="connsiteY361" fmla="*/ 574190 h 6596467"/>
              <a:gd name="connsiteX362" fmla="*/ 3060095 w 6758506"/>
              <a:gd name="connsiteY362" fmla="*/ 527749 h 6596467"/>
              <a:gd name="connsiteX363" fmla="*/ 3110745 w 6758506"/>
              <a:gd name="connsiteY363" fmla="*/ 599521 h 6596467"/>
              <a:gd name="connsiteX364" fmla="*/ 3064315 w 6758506"/>
              <a:gd name="connsiteY364" fmla="*/ 835952 h 6596467"/>
              <a:gd name="connsiteX365" fmla="*/ 3060095 w 6758506"/>
              <a:gd name="connsiteY365" fmla="*/ 873951 h 6596467"/>
              <a:gd name="connsiteX366" fmla="*/ 3106525 w 6758506"/>
              <a:gd name="connsiteY366" fmla="*/ 865508 h 6596467"/>
              <a:gd name="connsiteX367" fmla="*/ 3190941 w 6758506"/>
              <a:gd name="connsiteY367" fmla="*/ 755737 h 6596467"/>
              <a:gd name="connsiteX368" fmla="*/ 3515943 w 6758506"/>
              <a:gd name="connsiteY368" fmla="*/ 350425 h 6596467"/>
              <a:gd name="connsiteX369" fmla="*/ 3583476 w 6758506"/>
              <a:gd name="connsiteY369" fmla="*/ 295538 h 6596467"/>
              <a:gd name="connsiteX370" fmla="*/ 3629905 w 6758506"/>
              <a:gd name="connsiteY370" fmla="*/ 295538 h 6596467"/>
              <a:gd name="connsiteX371" fmla="*/ 3659452 w 6758506"/>
              <a:gd name="connsiteY371" fmla="*/ 295538 h 6596467"/>
              <a:gd name="connsiteX372" fmla="*/ 3748088 w 6758506"/>
              <a:gd name="connsiteY372" fmla="*/ 333537 h 6596467"/>
              <a:gd name="connsiteX373" fmla="*/ 3756531 w 6758506"/>
              <a:gd name="connsiteY373" fmla="*/ 346202 h 6596467"/>
              <a:gd name="connsiteX374" fmla="*/ 3781854 w 6758506"/>
              <a:gd name="connsiteY374" fmla="*/ 485530 h 6596467"/>
              <a:gd name="connsiteX375" fmla="*/ 3769194 w 6758506"/>
              <a:gd name="connsiteY375" fmla="*/ 510861 h 6596467"/>
              <a:gd name="connsiteX376" fmla="*/ 3828284 w 6758506"/>
              <a:gd name="connsiteY376" fmla="*/ 603744 h 6596467"/>
              <a:gd name="connsiteX377" fmla="*/ 3836727 w 6758506"/>
              <a:gd name="connsiteY377" fmla="*/ 599521 h 6596467"/>
              <a:gd name="connsiteX378" fmla="*/ 3946467 w 6758506"/>
              <a:gd name="connsiteY378" fmla="*/ 489750 h 6596467"/>
              <a:gd name="connsiteX379" fmla="*/ 4026663 w 6758506"/>
              <a:gd name="connsiteY379" fmla="*/ 413755 h 6596467"/>
              <a:gd name="connsiteX380" fmla="*/ 3988676 w 6758506"/>
              <a:gd name="connsiteY380" fmla="*/ 291318 h 6596467"/>
              <a:gd name="connsiteX381" fmla="*/ 4009779 w 6758506"/>
              <a:gd name="connsiteY381" fmla="*/ 274430 h 6596467"/>
              <a:gd name="connsiteX382" fmla="*/ 4014000 w 6758506"/>
              <a:gd name="connsiteY382" fmla="*/ 299761 h 6596467"/>
              <a:gd name="connsiteX383" fmla="*/ 4014000 w 6758506"/>
              <a:gd name="connsiteY383" fmla="*/ 341982 h 6596467"/>
              <a:gd name="connsiteX384" fmla="*/ 4039326 w 6758506"/>
              <a:gd name="connsiteY384" fmla="*/ 312429 h 6596467"/>
              <a:gd name="connsiteX385" fmla="*/ 4064649 w 6758506"/>
              <a:gd name="connsiteY385" fmla="*/ 173101 h 6596467"/>
              <a:gd name="connsiteX386" fmla="*/ 4161729 w 6758506"/>
              <a:gd name="connsiteY386" fmla="*/ 71775 h 6596467"/>
              <a:gd name="connsiteX387" fmla="*/ 4191275 w 6758506"/>
              <a:gd name="connsiteY387" fmla="*/ 50664 h 6596467"/>
              <a:gd name="connsiteX388" fmla="*/ 4271471 w 6758506"/>
              <a:gd name="connsiteY388" fmla="*/ 0 h 659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6758506" h="6596467">
                <a:moveTo>
                  <a:pt x="4271471" y="0"/>
                </a:moveTo>
                <a:cubicBezTo>
                  <a:pt x="4292575" y="0"/>
                  <a:pt x="4355887" y="88663"/>
                  <a:pt x="4351667" y="113994"/>
                </a:cubicBezTo>
                <a:cubicBezTo>
                  <a:pt x="4326341" y="215323"/>
                  <a:pt x="4301017" y="316649"/>
                  <a:pt x="4275691" y="417977"/>
                </a:cubicBezTo>
                <a:cubicBezTo>
                  <a:pt x="4267251" y="443308"/>
                  <a:pt x="4250368" y="460196"/>
                  <a:pt x="4225042" y="451753"/>
                </a:cubicBezTo>
                <a:cubicBezTo>
                  <a:pt x="4195495" y="443308"/>
                  <a:pt x="4208158" y="417977"/>
                  <a:pt x="4212379" y="396867"/>
                </a:cubicBezTo>
                <a:cubicBezTo>
                  <a:pt x="4212379" y="379978"/>
                  <a:pt x="4225042" y="363090"/>
                  <a:pt x="4220821" y="337759"/>
                </a:cubicBezTo>
                <a:cubicBezTo>
                  <a:pt x="4153288" y="401089"/>
                  <a:pt x="4127962" y="472862"/>
                  <a:pt x="4106859" y="557302"/>
                </a:cubicBezTo>
                <a:cubicBezTo>
                  <a:pt x="4149066" y="540414"/>
                  <a:pt x="4153288" y="510861"/>
                  <a:pt x="4165949" y="481307"/>
                </a:cubicBezTo>
                <a:cubicBezTo>
                  <a:pt x="4170172" y="468641"/>
                  <a:pt x="4178612" y="460196"/>
                  <a:pt x="4195495" y="464419"/>
                </a:cubicBezTo>
                <a:cubicBezTo>
                  <a:pt x="4212379" y="468641"/>
                  <a:pt x="4225042" y="477084"/>
                  <a:pt x="4229262" y="493972"/>
                </a:cubicBezTo>
                <a:cubicBezTo>
                  <a:pt x="4233484" y="515083"/>
                  <a:pt x="4220821" y="515083"/>
                  <a:pt x="4208158" y="515083"/>
                </a:cubicBezTo>
                <a:cubicBezTo>
                  <a:pt x="4182832" y="523526"/>
                  <a:pt x="4182832" y="536191"/>
                  <a:pt x="4191275" y="553079"/>
                </a:cubicBezTo>
                <a:cubicBezTo>
                  <a:pt x="4216601" y="586856"/>
                  <a:pt x="4203938" y="616409"/>
                  <a:pt x="4195495" y="650185"/>
                </a:cubicBezTo>
                <a:cubicBezTo>
                  <a:pt x="4191275" y="671296"/>
                  <a:pt x="4182832" y="675519"/>
                  <a:pt x="4161729" y="667074"/>
                </a:cubicBezTo>
                <a:cubicBezTo>
                  <a:pt x="4140625" y="658631"/>
                  <a:pt x="4140625" y="688184"/>
                  <a:pt x="4140625" y="688184"/>
                </a:cubicBezTo>
                <a:cubicBezTo>
                  <a:pt x="4191275" y="709292"/>
                  <a:pt x="4170172" y="759957"/>
                  <a:pt x="4187055" y="789510"/>
                </a:cubicBezTo>
                <a:cubicBezTo>
                  <a:pt x="4191275" y="793733"/>
                  <a:pt x="4191275" y="793733"/>
                  <a:pt x="4195495" y="793733"/>
                </a:cubicBezTo>
                <a:cubicBezTo>
                  <a:pt x="4220821" y="781068"/>
                  <a:pt x="4195495" y="764179"/>
                  <a:pt x="4199718" y="747291"/>
                </a:cubicBezTo>
                <a:cubicBezTo>
                  <a:pt x="4199718" y="730403"/>
                  <a:pt x="4208158" y="721960"/>
                  <a:pt x="4220821" y="721960"/>
                </a:cubicBezTo>
                <a:cubicBezTo>
                  <a:pt x="4233484" y="721960"/>
                  <a:pt x="4237705" y="730403"/>
                  <a:pt x="4237705" y="743069"/>
                </a:cubicBezTo>
                <a:cubicBezTo>
                  <a:pt x="4246145" y="793733"/>
                  <a:pt x="4225042" y="840175"/>
                  <a:pt x="4220821" y="903504"/>
                </a:cubicBezTo>
                <a:cubicBezTo>
                  <a:pt x="4258808" y="857063"/>
                  <a:pt x="4288354" y="823286"/>
                  <a:pt x="4330561" y="810621"/>
                </a:cubicBezTo>
                <a:cubicBezTo>
                  <a:pt x="4339004" y="806398"/>
                  <a:pt x="4343224" y="793733"/>
                  <a:pt x="4339004" y="785290"/>
                </a:cubicBezTo>
                <a:cubicBezTo>
                  <a:pt x="4326341" y="734626"/>
                  <a:pt x="4364328" y="709292"/>
                  <a:pt x="4385434" y="675519"/>
                </a:cubicBezTo>
                <a:cubicBezTo>
                  <a:pt x="4423420" y="599521"/>
                  <a:pt x="4512057" y="595301"/>
                  <a:pt x="4562707" y="531971"/>
                </a:cubicBezTo>
                <a:cubicBezTo>
                  <a:pt x="4579589" y="506638"/>
                  <a:pt x="4609136" y="515083"/>
                  <a:pt x="4626019" y="548859"/>
                </a:cubicBezTo>
                <a:cubicBezTo>
                  <a:pt x="4651345" y="599521"/>
                  <a:pt x="4693552" y="641743"/>
                  <a:pt x="4672449" y="709292"/>
                </a:cubicBezTo>
                <a:cubicBezTo>
                  <a:pt x="4668229" y="734626"/>
                  <a:pt x="4693552" y="759957"/>
                  <a:pt x="4710435" y="781068"/>
                </a:cubicBezTo>
                <a:cubicBezTo>
                  <a:pt x="4739981" y="814844"/>
                  <a:pt x="4744202" y="844397"/>
                  <a:pt x="4718878" y="882396"/>
                </a:cubicBezTo>
                <a:cubicBezTo>
                  <a:pt x="4706215" y="907727"/>
                  <a:pt x="4685111" y="941503"/>
                  <a:pt x="4710435" y="962611"/>
                </a:cubicBezTo>
                <a:cubicBezTo>
                  <a:pt x="4744202" y="987945"/>
                  <a:pt x="4773748" y="966834"/>
                  <a:pt x="4799074" y="941503"/>
                </a:cubicBezTo>
                <a:cubicBezTo>
                  <a:pt x="4862385" y="886616"/>
                  <a:pt x="4925697" y="831732"/>
                  <a:pt x="4997451" y="793733"/>
                </a:cubicBezTo>
                <a:cubicBezTo>
                  <a:pt x="5022777" y="781068"/>
                  <a:pt x="5039660" y="781068"/>
                  <a:pt x="5048100" y="810621"/>
                </a:cubicBezTo>
                <a:cubicBezTo>
                  <a:pt x="5048100" y="823286"/>
                  <a:pt x="5052323" y="831732"/>
                  <a:pt x="5064983" y="835952"/>
                </a:cubicBezTo>
                <a:cubicBezTo>
                  <a:pt x="5124076" y="861285"/>
                  <a:pt x="5128296" y="924615"/>
                  <a:pt x="5073427" y="954169"/>
                </a:cubicBezTo>
                <a:cubicBezTo>
                  <a:pt x="5010113" y="987945"/>
                  <a:pt x="4959464" y="1042829"/>
                  <a:pt x="4887711" y="1063940"/>
                </a:cubicBezTo>
                <a:cubicBezTo>
                  <a:pt x="4870827" y="1068163"/>
                  <a:pt x="4862385" y="1080828"/>
                  <a:pt x="4862385" y="1101939"/>
                </a:cubicBezTo>
                <a:cubicBezTo>
                  <a:pt x="4858165" y="1139935"/>
                  <a:pt x="4824398" y="1152603"/>
                  <a:pt x="4790631" y="1131492"/>
                </a:cubicBezTo>
                <a:cubicBezTo>
                  <a:pt x="4777969" y="1127270"/>
                  <a:pt x="4765305" y="1118827"/>
                  <a:pt x="4756865" y="1131492"/>
                </a:cubicBezTo>
                <a:cubicBezTo>
                  <a:pt x="4744202" y="1144158"/>
                  <a:pt x="4752645" y="1152603"/>
                  <a:pt x="4761085" y="1161046"/>
                </a:cubicBezTo>
                <a:cubicBezTo>
                  <a:pt x="4782189" y="1177934"/>
                  <a:pt x="4777969" y="1190599"/>
                  <a:pt x="4756865" y="1199045"/>
                </a:cubicBezTo>
                <a:cubicBezTo>
                  <a:pt x="4710435" y="1224376"/>
                  <a:pt x="4756865" y="1224376"/>
                  <a:pt x="4765305" y="1237041"/>
                </a:cubicBezTo>
                <a:cubicBezTo>
                  <a:pt x="4739981" y="1258152"/>
                  <a:pt x="4710435" y="1270817"/>
                  <a:pt x="4697772" y="1304593"/>
                </a:cubicBezTo>
                <a:cubicBezTo>
                  <a:pt x="4693552" y="1321481"/>
                  <a:pt x="4668229" y="1342592"/>
                  <a:pt x="4693552" y="1359480"/>
                </a:cubicBezTo>
                <a:cubicBezTo>
                  <a:pt x="4714655" y="1376366"/>
                  <a:pt x="4748422" y="1393254"/>
                  <a:pt x="4773748" y="1372146"/>
                </a:cubicBezTo>
                <a:cubicBezTo>
                  <a:pt x="4803295" y="1342592"/>
                  <a:pt x="4853944" y="1329924"/>
                  <a:pt x="4866607" y="1308816"/>
                </a:cubicBezTo>
                <a:cubicBezTo>
                  <a:pt x="4896151" y="1245486"/>
                  <a:pt x="4959464" y="1228598"/>
                  <a:pt x="4997451" y="1177934"/>
                </a:cubicBezTo>
                <a:cubicBezTo>
                  <a:pt x="5043880" y="1114604"/>
                  <a:pt x="5124076" y="1089273"/>
                  <a:pt x="5170505" y="1025944"/>
                </a:cubicBezTo>
                <a:cubicBezTo>
                  <a:pt x="5178946" y="1017498"/>
                  <a:pt x="5195829" y="1017498"/>
                  <a:pt x="5208493" y="1017498"/>
                </a:cubicBezTo>
                <a:cubicBezTo>
                  <a:pt x="5229595" y="1013276"/>
                  <a:pt x="5259142" y="1017498"/>
                  <a:pt x="5242259" y="979500"/>
                </a:cubicBezTo>
                <a:cubicBezTo>
                  <a:pt x="5238039" y="966834"/>
                  <a:pt x="5250701" y="958391"/>
                  <a:pt x="5259142" y="954169"/>
                </a:cubicBezTo>
                <a:cubicBezTo>
                  <a:pt x="5343558" y="933058"/>
                  <a:pt x="5377325" y="852840"/>
                  <a:pt x="5440637" y="810621"/>
                </a:cubicBezTo>
                <a:cubicBezTo>
                  <a:pt x="5529274" y="747291"/>
                  <a:pt x="5584147" y="637520"/>
                  <a:pt x="5693886" y="595301"/>
                </a:cubicBezTo>
                <a:cubicBezTo>
                  <a:pt x="5710769" y="591078"/>
                  <a:pt x="5723433" y="578413"/>
                  <a:pt x="5740315" y="565745"/>
                </a:cubicBezTo>
                <a:cubicBezTo>
                  <a:pt x="5757199" y="582633"/>
                  <a:pt x="5757199" y="603744"/>
                  <a:pt x="5778303" y="620632"/>
                </a:cubicBezTo>
                <a:cubicBezTo>
                  <a:pt x="5816291" y="645963"/>
                  <a:pt x="5824732" y="709292"/>
                  <a:pt x="5795185" y="751514"/>
                </a:cubicBezTo>
                <a:cubicBezTo>
                  <a:pt x="5769862" y="781068"/>
                  <a:pt x="5731873" y="802178"/>
                  <a:pt x="5731873" y="848620"/>
                </a:cubicBezTo>
                <a:cubicBezTo>
                  <a:pt x="5731873" y="865508"/>
                  <a:pt x="5710769" y="865508"/>
                  <a:pt x="5698107" y="869728"/>
                </a:cubicBezTo>
                <a:cubicBezTo>
                  <a:pt x="5660119" y="873951"/>
                  <a:pt x="5634796" y="899282"/>
                  <a:pt x="5609470" y="924615"/>
                </a:cubicBezTo>
                <a:cubicBezTo>
                  <a:pt x="5588367" y="945726"/>
                  <a:pt x="5579923" y="958391"/>
                  <a:pt x="5605249" y="979500"/>
                </a:cubicBezTo>
                <a:cubicBezTo>
                  <a:pt x="5613690" y="987945"/>
                  <a:pt x="5617913" y="1000610"/>
                  <a:pt x="5609470" y="1009055"/>
                </a:cubicBezTo>
                <a:cubicBezTo>
                  <a:pt x="5596807" y="1025944"/>
                  <a:pt x="5584147" y="1013276"/>
                  <a:pt x="5575703" y="1004833"/>
                </a:cubicBezTo>
                <a:cubicBezTo>
                  <a:pt x="5541937" y="979500"/>
                  <a:pt x="5525053" y="996388"/>
                  <a:pt x="5512391" y="1025944"/>
                </a:cubicBezTo>
                <a:cubicBezTo>
                  <a:pt x="5474404" y="1101939"/>
                  <a:pt x="5432195" y="1173711"/>
                  <a:pt x="5373105" y="1232818"/>
                </a:cubicBezTo>
                <a:cubicBezTo>
                  <a:pt x="5347779" y="1262374"/>
                  <a:pt x="5373105" y="1313036"/>
                  <a:pt x="5322455" y="1329924"/>
                </a:cubicBezTo>
                <a:cubicBezTo>
                  <a:pt x="5318235" y="1329924"/>
                  <a:pt x="5326675" y="1346812"/>
                  <a:pt x="5330895" y="1351035"/>
                </a:cubicBezTo>
                <a:cubicBezTo>
                  <a:pt x="5347779" y="1367923"/>
                  <a:pt x="5364661" y="1367923"/>
                  <a:pt x="5381545" y="1359480"/>
                </a:cubicBezTo>
                <a:cubicBezTo>
                  <a:pt x="5394208" y="1355258"/>
                  <a:pt x="5415311" y="1346812"/>
                  <a:pt x="5402651" y="1329924"/>
                </a:cubicBezTo>
                <a:cubicBezTo>
                  <a:pt x="5389987" y="1300371"/>
                  <a:pt x="5411091" y="1291928"/>
                  <a:pt x="5427975" y="1275040"/>
                </a:cubicBezTo>
                <a:cubicBezTo>
                  <a:pt x="5487067" y="1228598"/>
                  <a:pt x="5558820" y="1199045"/>
                  <a:pt x="5601029" y="1131492"/>
                </a:cubicBezTo>
                <a:cubicBezTo>
                  <a:pt x="5613690" y="1110382"/>
                  <a:pt x="5630573" y="1118827"/>
                  <a:pt x="5647457" y="1123047"/>
                </a:cubicBezTo>
                <a:cubicBezTo>
                  <a:pt x="5681223" y="1139935"/>
                  <a:pt x="5702329" y="1127270"/>
                  <a:pt x="5723433" y="1097716"/>
                </a:cubicBezTo>
                <a:cubicBezTo>
                  <a:pt x="5757199" y="1051275"/>
                  <a:pt x="5786745" y="1051275"/>
                  <a:pt x="5820511" y="1101939"/>
                </a:cubicBezTo>
                <a:cubicBezTo>
                  <a:pt x="5837395" y="1123047"/>
                  <a:pt x="5841615" y="1106159"/>
                  <a:pt x="5850058" y="1101939"/>
                </a:cubicBezTo>
                <a:cubicBezTo>
                  <a:pt x="5892265" y="1068163"/>
                  <a:pt x="5934474" y="1034386"/>
                  <a:pt x="5972461" y="996388"/>
                </a:cubicBezTo>
                <a:cubicBezTo>
                  <a:pt x="6052657" y="920392"/>
                  <a:pt x="6145513" y="857063"/>
                  <a:pt x="6213047" y="768402"/>
                </a:cubicBezTo>
                <a:cubicBezTo>
                  <a:pt x="6255256" y="705072"/>
                  <a:pt x="6327009" y="667074"/>
                  <a:pt x="6390322" y="620632"/>
                </a:cubicBezTo>
                <a:cubicBezTo>
                  <a:pt x="6411425" y="603744"/>
                  <a:pt x="6419868" y="595301"/>
                  <a:pt x="6424089" y="569968"/>
                </a:cubicBezTo>
                <a:cubicBezTo>
                  <a:pt x="6432531" y="544637"/>
                  <a:pt x="6432531" y="493972"/>
                  <a:pt x="6487401" y="527749"/>
                </a:cubicBezTo>
                <a:cubicBezTo>
                  <a:pt x="6500064" y="536191"/>
                  <a:pt x="6516947" y="523526"/>
                  <a:pt x="6512725" y="510861"/>
                </a:cubicBezTo>
                <a:cubicBezTo>
                  <a:pt x="6491621" y="451753"/>
                  <a:pt x="6542271" y="439086"/>
                  <a:pt x="6567597" y="409532"/>
                </a:cubicBezTo>
                <a:cubicBezTo>
                  <a:pt x="6588701" y="388424"/>
                  <a:pt x="6609804" y="371536"/>
                  <a:pt x="6630910" y="354648"/>
                </a:cubicBezTo>
                <a:cubicBezTo>
                  <a:pt x="6673117" y="329314"/>
                  <a:pt x="6690000" y="337759"/>
                  <a:pt x="6694221" y="384201"/>
                </a:cubicBezTo>
                <a:cubicBezTo>
                  <a:pt x="6698443" y="396867"/>
                  <a:pt x="6694221" y="405312"/>
                  <a:pt x="6706883" y="413755"/>
                </a:cubicBezTo>
                <a:cubicBezTo>
                  <a:pt x="6753313" y="434865"/>
                  <a:pt x="6774417" y="477084"/>
                  <a:pt x="6744870" y="519303"/>
                </a:cubicBezTo>
                <a:cubicBezTo>
                  <a:pt x="6698443" y="595301"/>
                  <a:pt x="6652013" y="671296"/>
                  <a:pt x="6576037" y="721960"/>
                </a:cubicBezTo>
                <a:cubicBezTo>
                  <a:pt x="6554934" y="734626"/>
                  <a:pt x="6533831" y="747291"/>
                  <a:pt x="6525388" y="768402"/>
                </a:cubicBezTo>
                <a:cubicBezTo>
                  <a:pt x="6483181" y="865508"/>
                  <a:pt x="6411425" y="945726"/>
                  <a:pt x="6343893" y="1021721"/>
                </a:cubicBezTo>
                <a:cubicBezTo>
                  <a:pt x="6305905" y="1059717"/>
                  <a:pt x="6272139" y="1101939"/>
                  <a:pt x="6293243" y="1165269"/>
                </a:cubicBezTo>
                <a:cubicBezTo>
                  <a:pt x="6297463" y="1186377"/>
                  <a:pt x="6284802" y="1207488"/>
                  <a:pt x="6267919" y="1224376"/>
                </a:cubicBezTo>
                <a:cubicBezTo>
                  <a:pt x="6259476" y="1228598"/>
                  <a:pt x="6255256" y="1237041"/>
                  <a:pt x="6263697" y="1245486"/>
                </a:cubicBezTo>
                <a:cubicBezTo>
                  <a:pt x="6272139" y="1249707"/>
                  <a:pt x="6280579" y="1249707"/>
                  <a:pt x="6284802" y="1245486"/>
                </a:cubicBezTo>
                <a:cubicBezTo>
                  <a:pt x="6331229" y="1194822"/>
                  <a:pt x="6373439" y="1144158"/>
                  <a:pt x="6436751" y="1110382"/>
                </a:cubicBezTo>
                <a:cubicBezTo>
                  <a:pt x="6462075" y="1004833"/>
                  <a:pt x="6567597" y="958391"/>
                  <a:pt x="6618247" y="869728"/>
                </a:cubicBezTo>
                <a:cubicBezTo>
                  <a:pt x="6622467" y="865508"/>
                  <a:pt x="6622467" y="861285"/>
                  <a:pt x="6626687" y="857063"/>
                </a:cubicBezTo>
                <a:cubicBezTo>
                  <a:pt x="6647793" y="844397"/>
                  <a:pt x="6660454" y="806398"/>
                  <a:pt x="6694221" y="827509"/>
                </a:cubicBezTo>
                <a:cubicBezTo>
                  <a:pt x="6727987" y="848620"/>
                  <a:pt x="6706883" y="878173"/>
                  <a:pt x="6698443" y="903504"/>
                </a:cubicBezTo>
                <a:cubicBezTo>
                  <a:pt x="6690000" y="941503"/>
                  <a:pt x="6668897" y="975279"/>
                  <a:pt x="6639351" y="1000610"/>
                </a:cubicBezTo>
                <a:cubicBezTo>
                  <a:pt x="6580258" y="1068163"/>
                  <a:pt x="6546491" y="1152603"/>
                  <a:pt x="6491621" y="1220153"/>
                </a:cubicBezTo>
                <a:cubicBezTo>
                  <a:pt x="6474738" y="1241264"/>
                  <a:pt x="6500064" y="1270817"/>
                  <a:pt x="6487401" y="1300371"/>
                </a:cubicBezTo>
                <a:cubicBezTo>
                  <a:pt x="6478959" y="1329924"/>
                  <a:pt x="6478959" y="1359480"/>
                  <a:pt x="6525388" y="1367923"/>
                </a:cubicBezTo>
                <a:cubicBezTo>
                  <a:pt x="6550714" y="1372146"/>
                  <a:pt x="6542271" y="1401699"/>
                  <a:pt x="6533831" y="1422810"/>
                </a:cubicBezTo>
                <a:cubicBezTo>
                  <a:pt x="6525388" y="1439696"/>
                  <a:pt x="6512725" y="1448141"/>
                  <a:pt x="6495841" y="1435475"/>
                </a:cubicBezTo>
                <a:cubicBezTo>
                  <a:pt x="6487401" y="1427030"/>
                  <a:pt x="6474738" y="1414365"/>
                  <a:pt x="6457855" y="1431253"/>
                </a:cubicBezTo>
                <a:cubicBezTo>
                  <a:pt x="6462075" y="1431253"/>
                  <a:pt x="6466297" y="1439696"/>
                  <a:pt x="6466297" y="1439696"/>
                </a:cubicBezTo>
                <a:cubicBezTo>
                  <a:pt x="6529608" y="1490360"/>
                  <a:pt x="6525388" y="1524136"/>
                  <a:pt x="6457855" y="1557912"/>
                </a:cubicBezTo>
                <a:cubicBezTo>
                  <a:pt x="6436751" y="1570578"/>
                  <a:pt x="6398765" y="1562135"/>
                  <a:pt x="6394542" y="1587466"/>
                </a:cubicBezTo>
                <a:cubicBezTo>
                  <a:pt x="6386101" y="1638130"/>
                  <a:pt x="6360775" y="1688794"/>
                  <a:pt x="6369219" y="1739458"/>
                </a:cubicBezTo>
                <a:cubicBezTo>
                  <a:pt x="6373439" y="1760567"/>
                  <a:pt x="6381881" y="1777455"/>
                  <a:pt x="6364998" y="1794343"/>
                </a:cubicBezTo>
                <a:cubicBezTo>
                  <a:pt x="6339672" y="1823897"/>
                  <a:pt x="6369219" y="1832342"/>
                  <a:pt x="6386101" y="1836562"/>
                </a:cubicBezTo>
                <a:cubicBezTo>
                  <a:pt x="6415648" y="1845007"/>
                  <a:pt x="6457855" y="1790120"/>
                  <a:pt x="6449415" y="1760567"/>
                </a:cubicBezTo>
                <a:cubicBezTo>
                  <a:pt x="6440971" y="1739458"/>
                  <a:pt x="6440971" y="1726791"/>
                  <a:pt x="6457855" y="1709903"/>
                </a:cubicBezTo>
                <a:cubicBezTo>
                  <a:pt x="6474738" y="1693015"/>
                  <a:pt x="6512725" y="1671906"/>
                  <a:pt x="6462075" y="1650796"/>
                </a:cubicBezTo>
                <a:cubicBezTo>
                  <a:pt x="6453635" y="1646573"/>
                  <a:pt x="6457855" y="1638130"/>
                  <a:pt x="6462075" y="1629685"/>
                </a:cubicBezTo>
                <a:cubicBezTo>
                  <a:pt x="6495841" y="1608577"/>
                  <a:pt x="6516947" y="1650796"/>
                  <a:pt x="6550714" y="1646573"/>
                </a:cubicBezTo>
                <a:cubicBezTo>
                  <a:pt x="6567597" y="1646573"/>
                  <a:pt x="6554934" y="1667684"/>
                  <a:pt x="6550714" y="1684572"/>
                </a:cubicBezTo>
                <a:cubicBezTo>
                  <a:pt x="6542271" y="1718348"/>
                  <a:pt x="6508505" y="1747901"/>
                  <a:pt x="6529608" y="1785900"/>
                </a:cubicBezTo>
                <a:cubicBezTo>
                  <a:pt x="6533831" y="1790120"/>
                  <a:pt x="6529608" y="1798566"/>
                  <a:pt x="6525388" y="1802788"/>
                </a:cubicBezTo>
                <a:cubicBezTo>
                  <a:pt x="6453635" y="1849230"/>
                  <a:pt x="6478959" y="1946336"/>
                  <a:pt x="6428309" y="2001220"/>
                </a:cubicBezTo>
                <a:cubicBezTo>
                  <a:pt x="6415648" y="2013886"/>
                  <a:pt x="6411425" y="2030774"/>
                  <a:pt x="6398765" y="2043439"/>
                </a:cubicBezTo>
                <a:cubicBezTo>
                  <a:pt x="6356555" y="2077216"/>
                  <a:pt x="6335452" y="2119437"/>
                  <a:pt x="6314346" y="2165879"/>
                </a:cubicBezTo>
                <a:cubicBezTo>
                  <a:pt x="6310126" y="2178544"/>
                  <a:pt x="6301685" y="2186987"/>
                  <a:pt x="6297463" y="2199655"/>
                </a:cubicBezTo>
                <a:cubicBezTo>
                  <a:pt x="6297463" y="2229208"/>
                  <a:pt x="6208827" y="2216543"/>
                  <a:pt x="6263697" y="2275650"/>
                </a:cubicBezTo>
                <a:cubicBezTo>
                  <a:pt x="6284802" y="2300981"/>
                  <a:pt x="6280579" y="2338980"/>
                  <a:pt x="6314346" y="2368533"/>
                </a:cubicBezTo>
                <a:cubicBezTo>
                  <a:pt x="6352335" y="2402310"/>
                  <a:pt x="6360775" y="2452974"/>
                  <a:pt x="6331229" y="2499415"/>
                </a:cubicBezTo>
                <a:cubicBezTo>
                  <a:pt x="6251035" y="2626075"/>
                  <a:pt x="6175060" y="2756954"/>
                  <a:pt x="6073761" y="2870948"/>
                </a:cubicBezTo>
                <a:cubicBezTo>
                  <a:pt x="6039994" y="2908947"/>
                  <a:pt x="6002007" y="2946946"/>
                  <a:pt x="5972461" y="2989165"/>
                </a:cubicBezTo>
                <a:cubicBezTo>
                  <a:pt x="5951357" y="3022941"/>
                  <a:pt x="5904928" y="3039829"/>
                  <a:pt x="5871161" y="3060938"/>
                </a:cubicBezTo>
                <a:cubicBezTo>
                  <a:pt x="5854278" y="3069383"/>
                  <a:pt x="5841615" y="3082048"/>
                  <a:pt x="5837395" y="3103159"/>
                </a:cubicBezTo>
                <a:cubicBezTo>
                  <a:pt x="5807849" y="3179154"/>
                  <a:pt x="5769862" y="3246707"/>
                  <a:pt x="5719213" y="3322702"/>
                </a:cubicBezTo>
                <a:cubicBezTo>
                  <a:pt x="5752979" y="3326924"/>
                  <a:pt x="5782525" y="3335367"/>
                  <a:pt x="5812069" y="3339590"/>
                </a:cubicBezTo>
                <a:cubicBezTo>
                  <a:pt x="5828952" y="3343812"/>
                  <a:pt x="5845835" y="3339590"/>
                  <a:pt x="5850058" y="3326924"/>
                </a:cubicBezTo>
                <a:cubicBezTo>
                  <a:pt x="5866941" y="3259372"/>
                  <a:pt x="5959798" y="3229818"/>
                  <a:pt x="5947135" y="3145378"/>
                </a:cubicBezTo>
                <a:cubicBezTo>
                  <a:pt x="5989344" y="3124267"/>
                  <a:pt x="5964018" y="3031384"/>
                  <a:pt x="6052657" y="3044049"/>
                </a:cubicBezTo>
                <a:cubicBezTo>
                  <a:pt x="6077981" y="3048272"/>
                  <a:pt x="6082203" y="3006053"/>
                  <a:pt x="6103307" y="2989165"/>
                </a:cubicBezTo>
                <a:cubicBezTo>
                  <a:pt x="6187723" y="2921613"/>
                  <a:pt x="6229930" y="2828730"/>
                  <a:pt x="6246813" y="2723181"/>
                </a:cubicBezTo>
                <a:cubicBezTo>
                  <a:pt x="6255256" y="2689405"/>
                  <a:pt x="6272139" y="2672516"/>
                  <a:pt x="6305905" y="2672516"/>
                </a:cubicBezTo>
                <a:cubicBezTo>
                  <a:pt x="6331229" y="2723181"/>
                  <a:pt x="6318569" y="2769622"/>
                  <a:pt x="6289023" y="2820287"/>
                </a:cubicBezTo>
                <a:cubicBezTo>
                  <a:pt x="6251035" y="2879394"/>
                  <a:pt x="6242593" y="2955389"/>
                  <a:pt x="6221489" y="3022941"/>
                </a:cubicBezTo>
                <a:cubicBezTo>
                  <a:pt x="6208827" y="3073605"/>
                  <a:pt x="6187723" y="3111602"/>
                  <a:pt x="6141293" y="3141155"/>
                </a:cubicBezTo>
                <a:cubicBezTo>
                  <a:pt x="6082203" y="3179154"/>
                  <a:pt x="6061097" y="3255149"/>
                  <a:pt x="6006227" y="3301591"/>
                </a:cubicBezTo>
                <a:cubicBezTo>
                  <a:pt x="6002007" y="3310036"/>
                  <a:pt x="5997785" y="3322702"/>
                  <a:pt x="5989344" y="3322702"/>
                </a:cubicBezTo>
                <a:cubicBezTo>
                  <a:pt x="5926031" y="3326924"/>
                  <a:pt x="5926031" y="3386031"/>
                  <a:pt x="5904928" y="3424028"/>
                </a:cubicBezTo>
                <a:cubicBezTo>
                  <a:pt x="5879602" y="3466249"/>
                  <a:pt x="5841615" y="3495803"/>
                  <a:pt x="5803629" y="3525356"/>
                </a:cubicBezTo>
                <a:cubicBezTo>
                  <a:pt x="5795185" y="3529579"/>
                  <a:pt x="5795185" y="3538022"/>
                  <a:pt x="5799409" y="3546467"/>
                </a:cubicBezTo>
                <a:cubicBezTo>
                  <a:pt x="5799409" y="3576020"/>
                  <a:pt x="5769862" y="3580243"/>
                  <a:pt x="5765642" y="3567575"/>
                </a:cubicBezTo>
                <a:cubicBezTo>
                  <a:pt x="5744536" y="3529579"/>
                  <a:pt x="5727653" y="3554910"/>
                  <a:pt x="5710769" y="3567575"/>
                </a:cubicBezTo>
                <a:cubicBezTo>
                  <a:pt x="5681223" y="3592909"/>
                  <a:pt x="5664340" y="3635128"/>
                  <a:pt x="5622133" y="3647793"/>
                </a:cubicBezTo>
                <a:cubicBezTo>
                  <a:pt x="5609470" y="3652016"/>
                  <a:pt x="5605249" y="3668904"/>
                  <a:pt x="5609470" y="3681569"/>
                </a:cubicBezTo>
                <a:cubicBezTo>
                  <a:pt x="5622133" y="3715345"/>
                  <a:pt x="5601029" y="3728011"/>
                  <a:pt x="5571483" y="3740679"/>
                </a:cubicBezTo>
                <a:cubicBezTo>
                  <a:pt x="5554600" y="3753344"/>
                  <a:pt x="5508171" y="3732233"/>
                  <a:pt x="5516613" y="3787120"/>
                </a:cubicBezTo>
                <a:cubicBezTo>
                  <a:pt x="5520833" y="3808229"/>
                  <a:pt x="5478624" y="3833562"/>
                  <a:pt x="5516613" y="3863116"/>
                </a:cubicBezTo>
                <a:cubicBezTo>
                  <a:pt x="5529274" y="3871558"/>
                  <a:pt x="5512391" y="3888446"/>
                  <a:pt x="5503951" y="3896892"/>
                </a:cubicBezTo>
                <a:cubicBezTo>
                  <a:pt x="5478624" y="3918000"/>
                  <a:pt x="5444857" y="3926445"/>
                  <a:pt x="5436417" y="3968664"/>
                </a:cubicBezTo>
                <a:cubicBezTo>
                  <a:pt x="5432195" y="3985552"/>
                  <a:pt x="5415311" y="3977110"/>
                  <a:pt x="5402651" y="3968664"/>
                </a:cubicBezTo>
                <a:cubicBezTo>
                  <a:pt x="5373105" y="3947554"/>
                  <a:pt x="5339338" y="3926445"/>
                  <a:pt x="5309791" y="3905335"/>
                </a:cubicBezTo>
                <a:cubicBezTo>
                  <a:pt x="5292909" y="3892669"/>
                  <a:pt x="5276025" y="3880004"/>
                  <a:pt x="5259142" y="3888446"/>
                </a:cubicBezTo>
                <a:cubicBezTo>
                  <a:pt x="5238039" y="3896892"/>
                  <a:pt x="5242259" y="3913780"/>
                  <a:pt x="5242259" y="3930668"/>
                </a:cubicBezTo>
                <a:cubicBezTo>
                  <a:pt x="5246479" y="3960221"/>
                  <a:pt x="5233819" y="3968664"/>
                  <a:pt x="5208493" y="3981330"/>
                </a:cubicBezTo>
                <a:cubicBezTo>
                  <a:pt x="5128296" y="4019329"/>
                  <a:pt x="5064983" y="4082658"/>
                  <a:pt x="5026997" y="4162876"/>
                </a:cubicBezTo>
                <a:cubicBezTo>
                  <a:pt x="5010113" y="4196652"/>
                  <a:pt x="4984790" y="4221983"/>
                  <a:pt x="4955243" y="4243094"/>
                </a:cubicBezTo>
                <a:cubicBezTo>
                  <a:pt x="4917257" y="4272648"/>
                  <a:pt x="4883491" y="4314867"/>
                  <a:pt x="4845501" y="4331755"/>
                </a:cubicBezTo>
                <a:cubicBezTo>
                  <a:pt x="4782189" y="4357088"/>
                  <a:pt x="4752645" y="4416195"/>
                  <a:pt x="4701995" y="4449971"/>
                </a:cubicBezTo>
                <a:cubicBezTo>
                  <a:pt x="4676669" y="4466859"/>
                  <a:pt x="4659785" y="4487968"/>
                  <a:pt x="4642903" y="4513301"/>
                </a:cubicBezTo>
                <a:cubicBezTo>
                  <a:pt x="4579589" y="4606184"/>
                  <a:pt x="4499396" y="4682179"/>
                  <a:pt x="4398094" y="4737066"/>
                </a:cubicBezTo>
                <a:cubicBezTo>
                  <a:pt x="4389654" y="4741286"/>
                  <a:pt x="4376991" y="4745509"/>
                  <a:pt x="4385434" y="4758175"/>
                </a:cubicBezTo>
                <a:cubicBezTo>
                  <a:pt x="4410757" y="4796173"/>
                  <a:pt x="4381211" y="4817284"/>
                  <a:pt x="4360108" y="4838392"/>
                </a:cubicBezTo>
                <a:cubicBezTo>
                  <a:pt x="4309458" y="4884834"/>
                  <a:pt x="4292575" y="4952386"/>
                  <a:pt x="4246145" y="5007273"/>
                </a:cubicBezTo>
                <a:cubicBezTo>
                  <a:pt x="4275691" y="5087491"/>
                  <a:pt x="4220821" y="5074823"/>
                  <a:pt x="4174392" y="5074823"/>
                </a:cubicBezTo>
                <a:cubicBezTo>
                  <a:pt x="4161729" y="5074823"/>
                  <a:pt x="4144845" y="5083268"/>
                  <a:pt x="4149066" y="5104379"/>
                </a:cubicBezTo>
                <a:cubicBezTo>
                  <a:pt x="4153288" y="5167709"/>
                  <a:pt x="4119522" y="5197262"/>
                  <a:pt x="4051989" y="5188817"/>
                </a:cubicBezTo>
                <a:cubicBezTo>
                  <a:pt x="4043546" y="5188817"/>
                  <a:pt x="4035106" y="5188817"/>
                  <a:pt x="4026663" y="5197262"/>
                </a:cubicBezTo>
                <a:cubicBezTo>
                  <a:pt x="4022443" y="5201483"/>
                  <a:pt x="4022443" y="5209928"/>
                  <a:pt x="4026663" y="5218371"/>
                </a:cubicBezTo>
                <a:cubicBezTo>
                  <a:pt x="4039326" y="5239481"/>
                  <a:pt x="4115299" y="5252147"/>
                  <a:pt x="4039326" y="5290146"/>
                </a:cubicBezTo>
                <a:cubicBezTo>
                  <a:pt x="4064649" y="5349253"/>
                  <a:pt x="4005559" y="5383029"/>
                  <a:pt x="4001339" y="5437916"/>
                </a:cubicBezTo>
                <a:cubicBezTo>
                  <a:pt x="3997116" y="5463247"/>
                  <a:pt x="3984456" y="5484357"/>
                  <a:pt x="3946467" y="5497023"/>
                </a:cubicBezTo>
                <a:cubicBezTo>
                  <a:pt x="3916923" y="5505466"/>
                  <a:pt x="3891597" y="5543465"/>
                  <a:pt x="3866271" y="5573018"/>
                </a:cubicBezTo>
                <a:cubicBezTo>
                  <a:pt x="3849387" y="5585684"/>
                  <a:pt x="3836727" y="5598349"/>
                  <a:pt x="3815621" y="5602572"/>
                </a:cubicBezTo>
                <a:cubicBezTo>
                  <a:pt x="3794518" y="5606794"/>
                  <a:pt x="3743868" y="5602572"/>
                  <a:pt x="3786077" y="5653236"/>
                </a:cubicBezTo>
                <a:cubicBezTo>
                  <a:pt x="3752311" y="5653236"/>
                  <a:pt x="3798738" y="5729231"/>
                  <a:pt x="3735427" y="5699678"/>
                </a:cubicBezTo>
                <a:cubicBezTo>
                  <a:pt x="3735427" y="5699678"/>
                  <a:pt x="3731205" y="5699678"/>
                  <a:pt x="3731205" y="5703900"/>
                </a:cubicBezTo>
                <a:cubicBezTo>
                  <a:pt x="3688998" y="5767230"/>
                  <a:pt x="3583476" y="5741897"/>
                  <a:pt x="3553932" y="5830560"/>
                </a:cubicBezTo>
                <a:cubicBezTo>
                  <a:pt x="3545489" y="5864336"/>
                  <a:pt x="3520165" y="5893889"/>
                  <a:pt x="3528606" y="5931886"/>
                </a:cubicBezTo>
                <a:cubicBezTo>
                  <a:pt x="3532826" y="5957219"/>
                  <a:pt x="3520165" y="5974107"/>
                  <a:pt x="3507502" y="5990995"/>
                </a:cubicBezTo>
                <a:cubicBezTo>
                  <a:pt x="3461073" y="6041660"/>
                  <a:pt x="3418866" y="6100767"/>
                  <a:pt x="3363994" y="6138763"/>
                </a:cubicBezTo>
                <a:cubicBezTo>
                  <a:pt x="3330227" y="6159874"/>
                  <a:pt x="3317566" y="6193650"/>
                  <a:pt x="3300681" y="6223203"/>
                </a:cubicBezTo>
                <a:cubicBezTo>
                  <a:pt x="3283798" y="6261202"/>
                  <a:pt x="3254254" y="6286533"/>
                  <a:pt x="3212044" y="6290756"/>
                </a:cubicBezTo>
                <a:cubicBezTo>
                  <a:pt x="3127628" y="6299199"/>
                  <a:pt x="3068538" y="6345640"/>
                  <a:pt x="3026329" y="6417415"/>
                </a:cubicBezTo>
                <a:cubicBezTo>
                  <a:pt x="2992562" y="6480745"/>
                  <a:pt x="2937692" y="6489188"/>
                  <a:pt x="2878600" y="6489188"/>
                </a:cubicBezTo>
                <a:cubicBezTo>
                  <a:pt x="2844833" y="6489188"/>
                  <a:pt x="2798404" y="6434303"/>
                  <a:pt x="2802626" y="6408970"/>
                </a:cubicBezTo>
                <a:cubicBezTo>
                  <a:pt x="2806846" y="6358308"/>
                  <a:pt x="2806846" y="6358308"/>
                  <a:pt x="2756197" y="6362528"/>
                </a:cubicBezTo>
                <a:cubicBezTo>
                  <a:pt x="2751976" y="6341420"/>
                  <a:pt x="2768860" y="6337197"/>
                  <a:pt x="2781520" y="6328752"/>
                </a:cubicBezTo>
                <a:cubicBezTo>
                  <a:pt x="2785743" y="6324532"/>
                  <a:pt x="2802626" y="6316087"/>
                  <a:pt x="2794183" y="6307644"/>
                </a:cubicBezTo>
                <a:cubicBezTo>
                  <a:pt x="2747754" y="6265422"/>
                  <a:pt x="2798404" y="6214761"/>
                  <a:pt x="2789963" y="6168319"/>
                </a:cubicBezTo>
                <a:cubicBezTo>
                  <a:pt x="2789963" y="6159874"/>
                  <a:pt x="2785743" y="6147208"/>
                  <a:pt x="2785743" y="6138763"/>
                </a:cubicBezTo>
                <a:cubicBezTo>
                  <a:pt x="2764637" y="6134543"/>
                  <a:pt x="2726650" y="6164096"/>
                  <a:pt x="2726650" y="6142986"/>
                </a:cubicBezTo>
                <a:cubicBezTo>
                  <a:pt x="2722430" y="6096544"/>
                  <a:pt x="2671780" y="6054325"/>
                  <a:pt x="2709767" y="6003661"/>
                </a:cubicBezTo>
                <a:cubicBezTo>
                  <a:pt x="2751976" y="5948774"/>
                  <a:pt x="2789963" y="5889667"/>
                  <a:pt x="2811067" y="5822114"/>
                </a:cubicBezTo>
                <a:cubicBezTo>
                  <a:pt x="2815287" y="5805226"/>
                  <a:pt x="2832170" y="5792561"/>
                  <a:pt x="2815287" y="5775673"/>
                </a:cubicBezTo>
                <a:cubicBezTo>
                  <a:pt x="2798404" y="5763007"/>
                  <a:pt x="2773080" y="5763007"/>
                  <a:pt x="2751976" y="5775673"/>
                </a:cubicBezTo>
                <a:cubicBezTo>
                  <a:pt x="2726650" y="5796783"/>
                  <a:pt x="2705547" y="5817894"/>
                  <a:pt x="2688664" y="5847448"/>
                </a:cubicBezTo>
                <a:cubicBezTo>
                  <a:pt x="2659117" y="5906555"/>
                  <a:pt x="2612688" y="5952996"/>
                  <a:pt x="2562038" y="5999438"/>
                </a:cubicBezTo>
                <a:cubicBezTo>
                  <a:pt x="2557818" y="6003661"/>
                  <a:pt x="2553598" y="6016326"/>
                  <a:pt x="2549375" y="6012104"/>
                </a:cubicBezTo>
                <a:cubicBezTo>
                  <a:pt x="2486065" y="6007883"/>
                  <a:pt x="2473402" y="6062768"/>
                  <a:pt x="2448076" y="6096544"/>
                </a:cubicBezTo>
                <a:cubicBezTo>
                  <a:pt x="2329893" y="6261202"/>
                  <a:pt x="2177944" y="6400527"/>
                  <a:pt x="2076644" y="6573628"/>
                </a:cubicBezTo>
                <a:cubicBezTo>
                  <a:pt x="2063981" y="6594739"/>
                  <a:pt x="2051318" y="6603182"/>
                  <a:pt x="2030215" y="6590516"/>
                </a:cubicBezTo>
                <a:cubicBezTo>
                  <a:pt x="2013331" y="6577851"/>
                  <a:pt x="2009111" y="6565185"/>
                  <a:pt x="2017552" y="6548297"/>
                </a:cubicBezTo>
                <a:cubicBezTo>
                  <a:pt x="2038658" y="6510298"/>
                  <a:pt x="2038658" y="6468079"/>
                  <a:pt x="2038658" y="6430081"/>
                </a:cubicBezTo>
                <a:cubicBezTo>
                  <a:pt x="2038658" y="6379416"/>
                  <a:pt x="2055541" y="6341420"/>
                  <a:pt x="2085085" y="6307644"/>
                </a:cubicBezTo>
                <a:cubicBezTo>
                  <a:pt x="2110411" y="6273868"/>
                  <a:pt x="2127294" y="6231649"/>
                  <a:pt x="2144177" y="6193650"/>
                </a:cubicBezTo>
                <a:cubicBezTo>
                  <a:pt x="2165281" y="6138763"/>
                  <a:pt x="2135737" y="6126098"/>
                  <a:pt x="2093528" y="6113432"/>
                </a:cubicBezTo>
                <a:cubicBezTo>
                  <a:pt x="2080864" y="6113432"/>
                  <a:pt x="2063981" y="6113432"/>
                  <a:pt x="2063981" y="6096544"/>
                </a:cubicBezTo>
                <a:cubicBezTo>
                  <a:pt x="2063981" y="6079656"/>
                  <a:pt x="2080864" y="6083879"/>
                  <a:pt x="2089307" y="6079656"/>
                </a:cubicBezTo>
                <a:cubicBezTo>
                  <a:pt x="2118854" y="6062768"/>
                  <a:pt x="2131514" y="6028992"/>
                  <a:pt x="2131514" y="6003661"/>
                </a:cubicBezTo>
                <a:cubicBezTo>
                  <a:pt x="2127294" y="5969885"/>
                  <a:pt x="2089307" y="5978327"/>
                  <a:pt x="2068201" y="5982550"/>
                </a:cubicBezTo>
                <a:cubicBezTo>
                  <a:pt x="2025995" y="5990995"/>
                  <a:pt x="1992228" y="6007883"/>
                  <a:pt x="1975345" y="6050102"/>
                </a:cubicBezTo>
                <a:cubicBezTo>
                  <a:pt x="1971125" y="6058545"/>
                  <a:pt x="1966902" y="6075433"/>
                  <a:pt x="1950019" y="6075433"/>
                </a:cubicBezTo>
                <a:cubicBezTo>
                  <a:pt x="1937358" y="6075433"/>
                  <a:pt x="1937358" y="6058545"/>
                  <a:pt x="1937358" y="6050102"/>
                </a:cubicBezTo>
                <a:cubicBezTo>
                  <a:pt x="1933135" y="6028992"/>
                  <a:pt x="1920475" y="6028992"/>
                  <a:pt x="1903592" y="6033214"/>
                </a:cubicBezTo>
                <a:cubicBezTo>
                  <a:pt x="1836059" y="6058545"/>
                  <a:pt x="1772746" y="6083879"/>
                  <a:pt x="1730537" y="6151431"/>
                </a:cubicBezTo>
                <a:cubicBezTo>
                  <a:pt x="1696770" y="6202093"/>
                  <a:pt x="1637680" y="6235869"/>
                  <a:pt x="1591250" y="6278090"/>
                </a:cubicBezTo>
                <a:cubicBezTo>
                  <a:pt x="1587030" y="6286533"/>
                  <a:pt x="1574367" y="6286533"/>
                  <a:pt x="1565924" y="6282311"/>
                </a:cubicBezTo>
                <a:cubicBezTo>
                  <a:pt x="1561704" y="6278090"/>
                  <a:pt x="1561704" y="6265422"/>
                  <a:pt x="1561704" y="6261202"/>
                </a:cubicBezTo>
                <a:cubicBezTo>
                  <a:pt x="1587030" y="6189427"/>
                  <a:pt x="1574367" y="6109209"/>
                  <a:pt x="1591250" y="6037437"/>
                </a:cubicBezTo>
                <a:cubicBezTo>
                  <a:pt x="1599691" y="5986773"/>
                  <a:pt x="1612354" y="5936108"/>
                  <a:pt x="1633457" y="5885444"/>
                </a:cubicBezTo>
                <a:cubicBezTo>
                  <a:pt x="1582808" y="5872779"/>
                  <a:pt x="1544821" y="5885444"/>
                  <a:pt x="1519497" y="5927666"/>
                </a:cubicBezTo>
                <a:cubicBezTo>
                  <a:pt x="1498391" y="5961442"/>
                  <a:pt x="1485728" y="5948774"/>
                  <a:pt x="1473068" y="5919220"/>
                </a:cubicBezTo>
                <a:cubicBezTo>
                  <a:pt x="1456184" y="5889667"/>
                  <a:pt x="1473068" y="5860113"/>
                  <a:pt x="1473068" y="5830560"/>
                </a:cubicBezTo>
                <a:cubicBezTo>
                  <a:pt x="1477288" y="5792561"/>
                  <a:pt x="1485728" y="5754564"/>
                  <a:pt x="1489951" y="5716566"/>
                </a:cubicBezTo>
                <a:cubicBezTo>
                  <a:pt x="1489951" y="5703900"/>
                  <a:pt x="1498391" y="5687012"/>
                  <a:pt x="1485728" y="5682789"/>
                </a:cubicBezTo>
                <a:cubicBezTo>
                  <a:pt x="1468845" y="5674347"/>
                  <a:pt x="1456184" y="5687012"/>
                  <a:pt x="1447742" y="5695455"/>
                </a:cubicBezTo>
                <a:cubicBezTo>
                  <a:pt x="1439301" y="5703900"/>
                  <a:pt x="1430858" y="5716566"/>
                  <a:pt x="1422418" y="5725008"/>
                </a:cubicBezTo>
                <a:cubicBezTo>
                  <a:pt x="1363325" y="5801006"/>
                  <a:pt x="1300013" y="5881224"/>
                  <a:pt x="1236702" y="5952996"/>
                </a:cubicBezTo>
                <a:cubicBezTo>
                  <a:pt x="1207156" y="5982550"/>
                  <a:pt x="1169167" y="6003661"/>
                  <a:pt x="1122740" y="5974107"/>
                </a:cubicBezTo>
                <a:cubicBezTo>
                  <a:pt x="1105856" y="5961442"/>
                  <a:pt x="1084751" y="5965662"/>
                  <a:pt x="1067867" y="5974107"/>
                </a:cubicBezTo>
                <a:cubicBezTo>
                  <a:pt x="1063647" y="5978327"/>
                  <a:pt x="1055207" y="5982550"/>
                  <a:pt x="1050984" y="5986773"/>
                </a:cubicBezTo>
                <a:cubicBezTo>
                  <a:pt x="1021440" y="5986773"/>
                  <a:pt x="983451" y="5990995"/>
                  <a:pt x="966568" y="5965662"/>
                </a:cubicBezTo>
                <a:cubicBezTo>
                  <a:pt x="949685" y="5940331"/>
                  <a:pt x="970790" y="5914998"/>
                  <a:pt x="991894" y="5898112"/>
                </a:cubicBezTo>
                <a:cubicBezTo>
                  <a:pt x="1059427" y="5830560"/>
                  <a:pt x="1114297" y="5754564"/>
                  <a:pt x="1152284" y="5661679"/>
                </a:cubicBezTo>
                <a:cubicBezTo>
                  <a:pt x="1164947" y="5636348"/>
                  <a:pt x="1156506" y="5623682"/>
                  <a:pt x="1139623" y="5606794"/>
                </a:cubicBezTo>
                <a:cubicBezTo>
                  <a:pt x="1118517" y="5585684"/>
                  <a:pt x="1105856" y="5606794"/>
                  <a:pt x="1093193" y="5619460"/>
                </a:cubicBezTo>
                <a:cubicBezTo>
                  <a:pt x="1063647" y="5649013"/>
                  <a:pt x="1034101" y="5678567"/>
                  <a:pt x="1004557" y="5703900"/>
                </a:cubicBezTo>
                <a:cubicBezTo>
                  <a:pt x="987674" y="5716566"/>
                  <a:pt x="966568" y="5725008"/>
                  <a:pt x="953907" y="5703900"/>
                </a:cubicBezTo>
                <a:cubicBezTo>
                  <a:pt x="941244" y="5682789"/>
                  <a:pt x="970790" y="5682789"/>
                  <a:pt x="983451" y="5670124"/>
                </a:cubicBezTo>
                <a:cubicBezTo>
                  <a:pt x="991894" y="5665901"/>
                  <a:pt x="1000334" y="5657459"/>
                  <a:pt x="1008777" y="5653236"/>
                </a:cubicBezTo>
                <a:cubicBezTo>
                  <a:pt x="1067867" y="5598349"/>
                  <a:pt x="1067867" y="5594129"/>
                  <a:pt x="987674" y="5568795"/>
                </a:cubicBezTo>
                <a:cubicBezTo>
                  <a:pt x="966568" y="5560353"/>
                  <a:pt x="970790" y="5551907"/>
                  <a:pt x="970790" y="5535019"/>
                </a:cubicBezTo>
                <a:cubicBezTo>
                  <a:pt x="983451" y="5454802"/>
                  <a:pt x="1004557" y="5383029"/>
                  <a:pt x="1080530" y="5332365"/>
                </a:cubicBezTo>
                <a:cubicBezTo>
                  <a:pt x="1148063" y="5281700"/>
                  <a:pt x="1198713" y="5218371"/>
                  <a:pt x="1240922" y="5146598"/>
                </a:cubicBezTo>
                <a:cubicBezTo>
                  <a:pt x="1287352" y="5070603"/>
                  <a:pt x="1363325" y="5015716"/>
                  <a:pt x="1397092" y="4927055"/>
                </a:cubicBezTo>
                <a:cubicBezTo>
                  <a:pt x="1401312" y="4914390"/>
                  <a:pt x="1413975" y="4905945"/>
                  <a:pt x="1422418" y="4901722"/>
                </a:cubicBezTo>
                <a:cubicBezTo>
                  <a:pt x="1536380" y="4821504"/>
                  <a:pt x="1620797" y="4715956"/>
                  <a:pt x="1700990" y="4606184"/>
                </a:cubicBezTo>
                <a:cubicBezTo>
                  <a:pt x="1717873" y="4585074"/>
                  <a:pt x="1738979" y="4559743"/>
                  <a:pt x="1713653" y="4534412"/>
                </a:cubicBezTo>
                <a:cubicBezTo>
                  <a:pt x="1688330" y="4504856"/>
                  <a:pt x="1663004" y="4525966"/>
                  <a:pt x="1637680" y="4547077"/>
                </a:cubicBezTo>
                <a:cubicBezTo>
                  <a:pt x="1578587" y="4597741"/>
                  <a:pt x="1506834" y="4635738"/>
                  <a:pt x="1477288" y="4724401"/>
                </a:cubicBezTo>
                <a:cubicBezTo>
                  <a:pt x="1464625" y="4766620"/>
                  <a:pt x="1426638" y="4770842"/>
                  <a:pt x="1397092" y="4728621"/>
                </a:cubicBezTo>
                <a:cubicBezTo>
                  <a:pt x="1375988" y="4707513"/>
                  <a:pt x="1363325" y="4707513"/>
                  <a:pt x="1342222" y="4724401"/>
                </a:cubicBezTo>
                <a:cubicBezTo>
                  <a:pt x="1211376" y="4829950"/>
                  <a:pt x="1076310" y="4931278"/>
                  <a:pt x="962348" y="5053715"/>
                </a:cubicBezTo>
                <a:cubicBezTo>
                  <a:pt x="907478" y="5112822"/>
                  <a:pt x="852605" y="5163486"/>
                  <a:pt x="763969" y="5159264"/>
                </a:cubicBezTo>
                <a:cubicBezTo>
                  <a:pt x="747086" y="5159264"/>
                  <a:pt x="730202" y="5167709"/>
                  <a:pt x="717539" y="5184595"/>
                </a:cubicBezTo>
                <a:cubicBezTo>
                  <a:pt x="671112" y="5252147"/>
                  <a:pt x="599357" y="5285923"/>
                  <a:pt x="531824" y="5328142"/>
                </a:cubicBezTo>
                <a:cubicBezTo>
                  <a:pt x="485394" y="5357698"/>
                  <a:pt x="443187" y="5387252"/>
                  <a:pt x="400978" y="5416805"/>
                </a:cubicBezTo>
                <a:cubicBezTo>
                  <a:pt x="379874" y="5429471"/>
                  <a:pt x="354551" y="5442136"/>
                  <a:pt x="329225" y="5433693"/>
                </a:cubicBezTo>
                <a:cubicBezTo>
                  <a:pt x="303901" y="5421028"/>
                  <a:pt x="278575" y="5408360"/>
                  <a:pt x="308121" y="5370363"/>
                </a:cubicBezTo>
                <a:cubicBezTo>
                  <a:pt x="358771" y="5315477"/>
                  <a:pt x="375654" y="5243704"/>
                  <a:pt x="417861" y="5167709"/>
                </a:cubicBezTo>
                <a:cubicBezTo>
                  <a:pt x="337668" y="5197262"/>
                  <a:pt x="265912" y="5214151"/>
                  <a:pt x="219483" y="5273258"/>
                </a:cubicBezTo>
                <a:cubicBezTo>
                  <a:pt x="211042" y="5285923"/>
                  <a:pt x="198379" y="5294368"/>
                  <a:pt x="181496" y="5290146"/>
                </a:cubicBezTo>
                <a:cubicBezTo>
                  <a:pt x="164612" y="5281700"/>
                  <a:pt x="173055" y="5269035"/>
                  <a:pt x="177275" y="5256370"/>
                </a:cubicBezTo>
                <a:cubicBezTo>
                  <a:pt x="181496" y="5235259"/>
                  <a:pt x="168833" y="5222593"/>
                  <a:pt x="151949" y="5218371"/>
                </a:cubicBezTo>
                <a:cubicBezTo>
                  <a:pt x="126626" y="5209928"/>
                  <a:pt x="118183" y="5231039"/>
                  <a:pt x="118183" y="5247927"/>
                </a:cubicBezTo>
                <a:cubicBezTo>
                  <a:pt x="118183" y="5281700"/>
                  <a:pt x="97079" y="5290146"/>
                  <a:pt x="71756" y="5290146"/>
                </a:cubicBezTo>
                <a:cubicBezTo>
                  <a:pt x="37989" y="5294368"/>
                  <a:pt x="4223" y="5281700"/>
                  <a:pt x="0" y="5252147"/>
                </a:cubicBezTo>
                <a:cubicBezTo>
                  <a:pt x="0" y="5222593"/>
                  <a:pt x="33767" y="5226816"/>
                  <a:pt x="59093" y="5222593"/>
                </a:cubicBezTo>
                <a:cubicBezTo>
                  <a:pt x="67533" y="5222593"/>
                  <a:pt x="71756" y="5218371"/>
                  <a:pt x="84416" y="5218371"/>
                </a:cubicBezTo>
                <a:cubicBezTo>
                  <a:pt x="75976" y="5193040"/>
                  <a:pt x="54873" y="5205705"/>
                  <a:pt x="42210" y="5197262"/>
                </a:cubicBezTo>
                <a:cubicBezTo>
                  <a:pt x="21106" y="5184595"/>
                  <a:pt x="0" y="5171929"/>
                  <a:pt x="33767" y="5150821"/>
                </a:cubicBezTo>
                <a:cubicBezTo>
                  <a:pt x="46430" y="5142376"/>
                  <a:pt x="50650" y="5142376"/>
                  <a:pt x="46430" y="5125487"/>
                </a:cubicBezTo>
                <a:cubicBezTo>
                  <a:pt x="37989" y="5062158"/>
                  <a:pt x="50650" y="5003051"/>
                  <a:pt x="67533" y="4948164"/>
                </a:cubicBezTo>
                <a:cubicBezTo>
                  <a:pt x="88639" y="4889057"/>
                  <a:pt x="109743" y="4829950"/>
                  <a:pt x="109743" y="4766620"/>
                </a:cubicBezTo>
                <a:cubicBezTo>
                  <a:pt x="109743" y="4753954"/>
                  <a:pt x="113963" y="4732844"/>
                  <a:pt x="122406" y="4724401"/>
                </a:cubicBezTo>
                <a:cubicBezTo>
                  <a:pt x="168833" y="4690625"/>
                  <a:pt x="156172" y="4639960"/>
                  <a:pt x="151949" y="4601962"/>
                </a:cubicBezTo>
                <a:cubicBezTo>
                  <a:pt x="151949" y="4580853"/>
                  <a:pt x="143509" y="4538632"/>
                  <a:pt x="130846" y="4521744"/>
                </a:cubicBezTo>
                <a:cubicBezTo>
                  <a:pt x="101300" y="4492190"/>
                  <a:pt x="118183" y="4479525"/>
                  <a:pt x="135066" y="4458414"/>
                </a:cubicBezTo>
                <a:cubicBezTo>
                  <a:pt x="147729" y="4445749"/>
                  <a:pt x="160392" y="4437306"/>
                  <a:pt x="139289" y="4420418"/>
                </a:cubicBezTo>
                <a:cubicBezTo>
                  <a:pt x="135066" y="4416195"/>
                  <a:pt x="135066" y="4411972"/>
                  <a:pt x="130846" y="4407750"/>
                </a:cubicBezTo>
                <a:cubicBezTo>
                  <a:pt x="181496" y="4382419"/>
                  <a:pt x="130846" y="4331755"/>
                  <a:pt x="160392" y="4302201"/>
                </a:cubicBezTo>
                <a:cubicBezTo>
                  <a:pt x="168833" y="4289536"/>
                  <a:pt x="160392" y="4268425"/>
                  <a:pt x="156172" y="4251537"/>
                </a:cubicBezTo>
                <a:cubicBezTo>
                  <a:pt x="143509" y="4200875"/>
                  <a:pt x="160392" y="4167099"/>
                  <a:pt x="206822" y="4141765"/>
                </a:cubicBezTo>
                <a:cubicBezTo>
                  <a:pt x="257471" y="4116434"/>
                  <a:pt x="303901" y="4082658"/>
                  <a:pt x="337668" y="4031994"/>
                </a:cubicBezTo>
                <a:cubicBezTo>
                  <a:pt x="341888" y="4027771"/>
                  <a:pt x="350328" y="4023551"/>
                  <a:pt x="350328" y="4015106"/>
                </a:cubicBezTo>
                <a:cubicBezTo>
                  <a:pt x="362991" y="3918000"/>
                  <a:pt x="455850" y="3863116"/>
                  <a:pt x="493837" y="3778675"/>
                </a:cubicBezTo>
                <a:cubicBezTo>
                  <a:pt x="536044" y="3690014"/>
                  <a:pt x="599357" y="3614019"/>
                  <a:pt x="650006" y="3529579"/>
                </a:cubicBezTo>
                <a:cubicBezTo>
                  <a:pt x="713319" y="3419807"/>
                  <a:pt x="797735" y="3335367"/>
                  <a:pt x="873711" y="3238261"/>
                </a:cubicBezTo>
                <a:cubicBezTo>
                  <a:pt x="953907" y="3132712"/>
                  <a:pt x="1004557" y="3010276"/>
                  <a:pt x="1063647" y="2896282"/>
                </a:cubicBezTo>
                <a:cubicBezTo>
                  <a:pt x="1080530" y="2866728"/>
                  <a:pt x="1101634" y="2828730"/>
                  <a:pt x="1059427" y="2803398"/>
                </a:cubicBezTo>
                <a:cubicBezTo>
                  <a:pt x="1046764" y="2790730"/>
                  <a:pt x="1055207" y="2778065"/>
                  <a:pt x="1059427" y="2765400"/>
                </a:cubicBezTo>
                <a:cubicBezTo>
                  <a:pt x="1110077" y="2630295"/>
                  <a:pt x="1194493" y="2516303"/>
                  <a:pt x="1287352" y="2402310"/>
                </a:cubicBezTo>
                <a:cubicBezTo>
                  <a:pt x="1359105" y="2317869"/>
                  <a:pt x="1418195" y="2224986"/>
                  <a:pt x="1422418" y="2110992"/>
                </a:cubicBezTo>
                <a:cubicBezTo>
                  <a:pt x="1422418" y="2094104"/>
                  <a:pt x="1439301" y="2085661"/>
                  <a:pt x="1439301" y="2068773"/>
                </a:cubicBezTo>
                <a:cubicBezTo>
                  <a:pt x="1388651" y="2056107"/>
                  <a:pt x="1350662" y="2068773"/>
                  <a:pt x="1321118" y="2110992"/>
                </a:cubicBezTo>
                <a:cubicBezTo>
                  <a:pt x="1308455" y="2127880"/>
                  <a:pt x="1300013" y="2140545"/>
                  <a:pt x="1278909" y="2136325"/>
                </a:cubicBezTo>
                <a:cubicBezTo>
                  <a:pt x="1228259" y="2123657"/>
                  <a:pt x="1177610" y="2153213"/>
                  <a:pt x="1126960" y="2153213"/>
                </a:cubicBezTo>
                <a:cubicBezTo>
                  <a:pt x="1122740" y="2153213"/>
                  <a:pt x="1118517" y="2153213"/>
                  <a:pt x="1114297" y="2157433"/>
                </a:cubicBezTo>
                <a:cubicBezTo>
                  <a:pt x="1088973" y="2229208"/>
                  <a:pt x="1021440" y="2191209"/>
                  <a:pt x="975011" y="2203875"/>
                </a:cubicBezTo>
                <a:cubicBezTo>
                  <a:pt x="814619" y="2250317"/>
                  <a:pt x="654229" y="2292538"/>
                  <a:pt x="493837" y="2334757"/>
                </a:cubicBezTo>
                <a:cubicBezTo>
                  <a:pt x="472734" y="2343202"/>
                  <a:pt x="447407" y="2347423"/>
                  <a:pt x="422084" y="2351645"/>
                </a:cubicBezTo>
                <a:cubicBezTo>
                  <a:pt x="405201" y="2355868"/>
                  <a:pt x="379874" y="2360088"/>
                  <a:pt x="371434" y="2334757"/>
                </a:cubicBezTo>
                <a:cubicBezTo>
                  <a:pt x="367211" y="2313646"/>
                  <a:pt x="392538" y="2305203"/>
                  <a:pt x="405201" y="2300981"/>
                </a:cubicBezTo>
                <a:cubicBezTo>
                  <a:pt x="510720" y="2258762"/>
                  <a:pt x="616240" y="2216543"/>
                  <a:pt x="721762" y="2174321"/>
                </a:cubicBezTo>
                <a:cubicBezTo>
                  <a:pt x="873711" y="2115214"/>
                  <a:pt x="1029881" y="2077216"/>
                  <a:pt x="1181830" y="2030774"/>
                </a:cubicBezTo>
                <a:cubicBezTo>
                  <a:pt x="1194493" y="2030774"/>
                  <a:pt x="1207156" y="2026551"/>
                  <a:pt x="1219819" y="2022331"/>
                </a:cubicBezTo>
                <a:cubicBezTo>
                  <a:pt x="1228259" y="2018108"/>
                  <a:pt x="1236702" y="2009666"/>
                  <a:pt x="1232480" y="2001220"/>
                </a:cubicBezTo>
                <a:cubicBezTo>
                  <a:pt x="1232480" y="1992778"/>
                  <a:pt x="1219819" y="1984332"/>
                  <a:pt x="1211376" y="1988555"/>
                </a:cubicBezTo>
                <a:cubicBezTo>
                  <a:pt x="1110077" y="2026551"/>
                  <a:pt x="1000334" y="1992778"/>
                  <a:pt x="903258" y="2034997"/>
                </a:cubicBezTo>
                <a:cubicBezTo>
                  <a:pt x="894815" y="2034997"/>
                  <a:pt x="886372" y="2039219"/>
                  <a:pt x="877931" y="2030774"/>
                </a:cubicBezTo>
                <a:cubicBezTo>
                  <a:pt x="869489" y="2018108"/>
                  <a:pt x="869489" y="2009666"/>
                  <a:pt x="877931" y="2001220"/>
                </a:cubicBezTo>
                <a:cubicBezTo>
                  <a:pt x="907478" y="1975890"/>
                  <a:pt x="932801" y="1946336"/>
                  <a:pt x="970790" y="1937891"/>
                </a:cubicBezTo>
                <a:cubicBezTo>
                  <a:pt x="1004557" y="1929448"/>
                  <a:pt x="1025660" y="1908337"/>
                  <a:pt x="1034101" y="1878784"/>
                </a:cubicBezTo>
                <a:cubicBezTo>
                  <a:pt x="1042544" y="1845007"/>
                  <a:pt x="1059427" y="1828119"/>
                  <a:pt x="1097414" y="1832342"/>
                </a:cubicBezTo>
                <a:cubicBezTo>
                  <a:pt x="1164947" y="1840785"/>
                  <a:pt x="1219819" y="1794343"/>
                  <a:pt x="1283129" y="1790120"/>
                </a:cubicBezTo>
                <a:cubicBezTo>
                  <a:pt x="1392872" y="1777455"/>
                  <a:pt x="1481508" y="1684572"/>
                  <a:pt x="1608134" y="1714125"/>
                </a:cubicBezTo>
                <a:cubicBezTo>
                  <a:pt x="1557484" y="1663461"/>
                  <a:pt x="1481508" y="1655018"/>
                  <a:pt x="1409755" y="1684572"/>
                </a:cubicBezTo>
                <a:cubicBezTo>
                  <a:pt x="1350662" y="1705682"/>
                  <a:pt x="1291572" y="1722571"/>
                  <a:pt x="1228259" y="1735236"/>
                </a:cubicBezTo>
                <a:cubicBezTo>
                  <a:pt x="1211376" y="1739458"/>
                  <a:pt x="1198713" y="1747901"/>
                  <a:pt x="1181830" y="1726791"/>
                </a:cubicBezTo>
                <a:cubicBezTo>
                  <a:pt x="1236702" y="1693015"/>
                  <a:pt x="1300013" y="1680349"/>
                  <a:pt x="1359105" y="1659241"/>
                </a:cubicBezTo>
                <a:cubicBezTo>
                  <a:pt x="1325339" y="1633907"/>
                  <a:pt x="1316896" y="1633907"/>
                  <a:pt x="1283129" y="1646573"/>
                </a:cubicBezTo>
                <a:cubicBezTo>
                  <a:pt x="1266246" y="1655018"/>
                  <a:pt x="1249363" y="1659241"/>
                  <a:pt x="1232480" y="1667684"/>
                </a:cubicBezTo>
                <a:cubicBezTo>
                  <a:pt x="1215596" y="1676129"/>
                  <a:pt x="1202936" y="1680349"/>
                  <a:pt x="1194493" y="1663461"/>
                </a:cubicBezTo>
                <a:cubicBezTo>
                  <a:pt x="1181830" y="1642353"/>
                  <a:pt x="1198713" y="1638130"/>
                  <a:pt x="1207156" y="1629685"/>
                </a:cubicBezTo>
                <a:cubicBezTo>
                  <a:pt x="1219819" y="1621242"/>
                  <a:pt x="1236702" y="1617019"/>
                  <a:pt x="1240922" y="1591688"/>
                </a:cubicBezTo>
                <a:cubicBezTo>
                  <a:pt x="1152284" y="1608577"/>
                  <a:pt x="1063647" y="1587466"/>
                  <a:pt x="983451" y="1633907"/>
                </a:cubicBezTo>
                <a:cubicBezTo>
                  <a:pt x="907478" y="1680349"/>
                  <a:pt x="831502" y="1676129"/>
                  <a:pt x="738645" y="1633907"/>
                </a:cubicBezTo>
                <a:cubicBezTo>
                  <a:pt x="932801" y="1562135"/>
                  <a:pt x="1110077" y="1473472"/>
                  <a:pt x="1316896" y="1494583"/>
                </a:cubicBezTo>
                <a:cubicBezTo>
                  <a:pt x="1308455" y="1469252"/>
                  <a:pt x="1274689" y="1498805"/>
                  <a:pt x="1274689" y="1473472"/>
                </a:cubicBezTo>
                <a:cubicBezTo>
                  <a:pt x="1274689" y="1448141"/>
                  <a:pt x="1304235" y="1448141"/>
                  <a:pt x="1321118" y="1448141"/>
                </a:cubicBezTo>
                <a:cubicBezTo>
                  <a:pt x="1409755" y="1443918"/>
                  <a:pt x="1489951" y="1401699"/>
                  <a:pt x="1574367" y="1376366"/>
                </a:cubicBezTo>
                <a:cubicBezTo>
                  <a:pt x="1641900" y="1355258"/>
                  <a:pt x="1713653" y="1355258"/>
                  <a:pt x="1785406" y="1367923"/>
                </a:cubicBezTo>
                <a:cubicBezTo>
                  <a:pt x="1836059" y="1380589"/>
                  <a:pt x="1882486" y="1376366"/>
                  <a:pt x="1924695" y="1342592"/>
                </a:cubicBezTo>
                <a:cubicBezTo>
                  <a:pt x="1958462" y="1313036"/>
                  <a:pt x="2009111" y="1308816"/>
                  <a:pt x="2055541" y="1300371"/>
                </a:cubicBezTo>
                <a:cubicBezTo>
                  <a:pt x="2072424" y="1296148"/>
                  <a:pt x="2110411" y="1304593"/>
                  <a:pt x="2089307" y="1266595"/>
                </a:cubicBezTo>
                <a:cubicBezTo>
                  <a:pt x="2076644" y="1241264"/>
                  <a:pt x="2089307" y="1186377"/>
                  <a:pt x="2030215" y="1199045"/>
                </a:cubicBezTo>
                <a:cubicBezTo>
                  <a:pt x="2013331" y="1207488"/>
                  <a:pt x="1996448" y="1207488"/>
                  <a:pt x="1975345" y="1203265"/>
                </a:cubicBezTo>
                <a:cubicBezTo>
                  <a:pt x="1928915" y="1194822"/>
                  <a:pt x="1886708" y="1161046"/>
                  <a:pt x="1840279" y="1156823"/>
                </a:cubicBezTo>
                <a:cubicBezTo>
                  <a:pt x="1798070" y="1152603"/>
                  <a:pt x="1755863" y="1190599"/>
                  <a:pt x="1709433" y="1173711"/>
                </a:cubicBezTo>
                <a:cubicBezTo>
                  <a:pt x="1705213" y="1156823"/>
                  <a:pt x="1713653" y="1152603"/>
                  <a:pt x="1726316" y="1148380"/>
                </a:cubicBezTo>
                <a:cubicBezTo>
                  <a:pt x="1806512" y="1131492"/>
                  <a:pt x="1886708" y="1093494"/>
                  <a:pt x="1966902" y="1068163"/>
                </a:cubicBezTo>
                <a:cubicBezTo>
                  <a:pt x="1996448" y="1059717"/>
                  <a:pt x="2021774" y="1051275"/>
                  <a:pt x="2034435" y="1097716"/>
                </a:cubicBezTo>
                <a:cubicBezTo>
                  <a:pt x="2038658" y="1131492"/>
                  <a:pt x="2072424" y="1135715"/>
                  <a:pt x="2106190" y="1135715"/>
                </a:cubicBezTo>
                <a:cubicBezTo>
                  <a:pt x="2118854" y="1135715"/>
                  <a:pt x="2131514" y="1127270"/>
                  <a:pt x="2148397" y="1127270"/>
                </a:cubicBezTo>
                <a:cubicBezTo>
                  <a:pt x="2169503" y="1123047"/>
                  <a:pt x="2186387" y="1131492"/>
                  <a:pt x="2194827" y="1148380"/>
                </a:cubicBezTo>
                <a:cubicBezTo>
                  <a:pt x="2207490" y="1169489"/>
                  <a:pt x="2190607" y="1182156"/>
                  <a:pt x="2177944" y="1190599"/>
                </a:cubicBezTo>
                <a:cubicBezTo>
                  <a:pt x="2165281" y="1199045"/>
                  <a:pt x="2152620" y="1207488"/>
                  <a:pt x="2156840" y="1220153"/>
                </a:cubicBezTo>
                <a:cubicBezTo>
                  <a:pt x="2161060" y="1228598"/>
                  <a:pt x="2169503" y="1237041"/>
                  <a:pt x="2177944" y="1237041"/>
                </a:cubicBezTo>
                <a:cubicBezTo>
                  <a:pt x="2194827" y="1241264"/>
                  <a:pt x="2190607" y="1220153"/>
                  <a:pt x="2199047" y="1211710"/>
                </a:cubicBezTo>
                <a:cubicBezTo>
                  <a:pt x="2207490" y="1199045"/>
                  <a:pt x="2215930" y="1190599"/>
                  <a:pt x="2224373" y="1177934"/>
                </a:cubicBezTo>
                <a:cubicBezTo>
                  <a:pt x="2249697" y="1144158"/>
                  <a:pt x="2275023" y="1135715"/>
                  <a:pt x="2308789" y="1169489"/>
                </a:cubicBezTo>
                <a:cubicBezTo>
                  <a:pt x="2338336" y="1199045"/>
                  <a:pt x="2372102" y="1194822"/>
                  <a:pt x="2397426" y="1156823"/>
                </a:cubicBezTo>
                <a:cubicBezTo>
                  <a:pt x="2397426" y="1156823"/>
                  <a:pt x="2397426" y="1152603"/>
                  <a:pt x="2397426" y="1152603"/>
                </a:cubicBezTo>
                <a:cubicBezTo>
                  <a:pt x="2452298" y="1030164"/>
                  <a:pt x="2553598" y="945726"/>
                  <a:pt x="2646454" y="852840"/>
                </a:cubicBezTo>
                <a:cubicBezTo>
                  <a:pt x="2684441" y="814844"/>
                  <a:pt x="2701324" y="755737"/>
                  <a:pt x="2768860" y="755737"/>
                </a:cubicBezTo>
                <a:cubicBezTo>
                  <a:pt x="2781520" y="755737"/>
                  <a:pt x="2789963" y="734626"/>
                  <a:pt x="2794183" y="721960"/>
                </a:cubicBezTo>
                <a:cubicBezTo>
                  <a:pt x="2806846" y="658631"/>
                  <a:pt x="2840613" y="607966"/>
                  <a:pt x="2887042" y="574190"/>
                </a:cubicBezTo>
                <a:cubicBezTo>
                  <a:pt x="2937692" y="540414"/>
                  <a:pt x="2984119" y="477084"/>
                  <a:pt x="3060095" y="527749"/>
                </a:cubicBezTo>
                <a:cubicBezTo>
                  <a:pt x="3089641" y="548859"/>
                  <a:pt x="3110745" y="561525"/>
                  <a:pt x="3110745" y="599521"/>
                </a:cubicBezTo>
                <a:cubicBezTo>
                  <a:pt x="3110745" y="679739"/>
                  <a:pt x="3089641" y="759957"/>
                  <a:pt x="3064315" y="835952"/>
                </a:cubicBezTo>
                <a:cubicBezTo>
                  <a:pt x="3060095" y="848620"/>
                  <a:pt x="3043212" y="861285"/>
                  <a:pt x="3060095" y="873951"/>
                </a:cubicBezTo>
                <a:cubicBezTo>
                  <a:pt x="3076978" y="886616"/>
                  <a:pt x="3093862" y="878173"/>
                  <a:pt x="3106525" y="865508"/>
                </a:cubicBezTo>
                <a:cubicBezTo>
                  <a:pt x="3136071" y="831732"/>
                  <a:pt x="3165615" y="797956"/>
                  <a:pt x="3190941" y="755737"/>
                </a:cubicBezTo>
                <a:cubicBezTo>
                  <a:pt x="3275357" y="603744"/>
                  <a:pt x="3410423" y="485530"/>
                  <a:pt x="3515943" y="350425"/>
                </a:cubicBezTo>
                <a:cubicBezTo>
                  <a:pt x="3532826" y="329314"/>
                  <a:pt x="3562372" y="312429"/>
                  <a:pt x="3583476" y="295538"/>
                </a:cubicBezTo>
                <a:cubicBezTo>
                  <a:pt x="3600359" y="282873"/>
                  <a:pt x="3617245" y="270207"/>
                  <a:pt x="3629905" y="295538"/>
                </a:cubicBezTo>
                <a:cubicBezTo>
                  <a:pt x="3638348" y="308206"/>
                  <a:pt x="3651011" y="299761"/>
                  <a:pt x="3659452" y="295538"/>
                </a:cubicBezTo>
                <a:cubicBezTo>
                  <a:pt x="3710101" y="265984"/>
                  <a:pt x="3735427" y="278652"/>
                  <a:pt x="3748088" y="333537"/>
                </a:cubicBezTo>
                <a:cubicBezTo>
                  <a:pt x="3748088" y="337759"/>
                  <a:pt x="3752311" y="346202"/>
                  <a:pt x="3756531" y="346202"/>
                </a:cubicBezTo>
                <a:cubicBezTo>
                  <a:pt x="3832504" y="379978"/>
                  <a:pt x="3790297" y="434865"/>
                  <a:pt x="3781854" y="485530"/>
                </a:cubicBezTo>
                <a:cubicBezTo>
                  <a:pt x="3777634" y="493972"/>
                  <a:pt x="3773414" y="502415"/>
                  <a:pt x="3769194" y="510861"/>
                </a:cubicBezTo>
                <a:cubicBezTo>
                  <a:pt x="3743868" y="578413"/>
                  <a:pt x="3760751" y="603744"/>
                  <a:pt x="3828284" y="603744"/>
                </a:cubicBezTo>
                <a:cubicBezTo>
                  <a:pt x="3832504" y="603744"/>
                  <a:pt x="3836727" y="603744"/>
                  <a:pt x="3836727" y="599521"/>
                </a:cubicBezTo>
                <a:cubicBezTo>
                  <a:pt x="3853610" y="544637"/>
                  <a:pt x="3933806" y="553079"/>
                  <a:pt x="3946467" y="489750"/>
                </a:cubicBezTo>
                <a:cubicBezTo>
                  <a:pt x="3954910" y="447531"/>
                  <a:pt x="3980233" y="422200"/>
                  <a:pt x="4026663" y="413755"/>
                </a:cubicBezTo>
                <a:cubicBezTo>
                  <a:pt x="3976013" y="384201"/>
                  <a:pt x="3967573" y="350425"/>
                  <a:pt x="3988676" y="291318"/>
                </a:cubicBezTo>
                <a:cubicBezTo>
                  <a:pt x="3992896" y="282873"/>
                  <a:pt x="3997116" y="270207"/>
                  <a:pt x="4009779" y="274430"/>
                </a:cubicBezTo>
                <a:cubicBezTo>
                  <a:pt x="4022443" y="278652"/>
                  <a:pt x="4018222" y="291318"/>
                  <a:pt x="4014000" y="299761"/>
                </a:cubicBezTo>
                <a:cubicBezTo>
                  <a:pt x="4009779" y="312429"/>
                  <a:pt x="4005559" y="325094"/>
                  <a:pt x="4014000" y="341982"/>
                </a:cubicBezTo>
                <a:cubicBezTo>
                  <a:pt x="4035106" y="341982"/>
                  <a:pt x="4039326" y="325094"/>
                  <a:pt x="4039326" y="312429"/>
                </a:cubicBezTo>
                <a:cubicBezTo>
                  <a:pt x="4039326" y="265984"/>
                  <a:pt x="4056209" y="219543"/>
                  <a:pt x="4064649" y="173101"/>
                </a:cubicBezTo>
                <a:cubicBezTo>
                  <a:pt x="4077312" y="118217"/>
                  <a:pt x="4102639" y="80218"/>
                  <a:pt x="4161729" y="71775"/>
                </a:cubicBezTo>
                <a:cubicBezTo>
                  <a:pt x="4174392" y="67552"/>
                  <a:pt x="4187055" y="67552"/>
                  <a:pt x="4191275" y="50664"/>
                </a:cubicBezTo>
                <a:cubicBezTo>
                  <a:pt x="4203938" y="12666"/>
                  <a:pt x="4237705" y="4223"/>
                  <a:pt x="42714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5749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009B150-532D-45FE-A6D6-8A190897518A}"/>
              </a:ext>
            </a:extLst>
          </p:cNvPr>
          <p:cNvSpPr>
            <a:spLocks noGrp="1"/>
          </p:cNvSpPr>
          <p:nvPr userDrawn="1">
            <p:ph type="pic" idx="1" hasCustomPrompt="1"/>
          </p:nvPr>
        </p:nvSpPr>
        <p:spPr>
          <a:xfrm>
            <a:off x="0" y="0"/>
            <a:ext cx="7865615" cy="6858000"/>
          </a:xfrm>
          <a:custGeom>
            <a:avLst/>
            <a:gdLst>
              <a:gd name="connsiteX0" fmla="*/ 0 w 7865615"/>
              <a:gd name="connsiteY0" fmla="*/ 0 h 6858000"/>
              <a:gd name="connsiteX1" fmla="*/ 2246577 w 7865615"/>
              <a:gd name="connsiteY1" fmla="*/ 0 h 6858000"/>
              <a:gd name="connsiteX2" fmla="*/ 3408550 w 7865615"/>
              <a:gd name="connsiteY2" fmla="*/ 0 h 6858000"/>
              <a:gd name="connsiteX3" fmla="*/ 4510701 w 7865615"/>
              <a:gd name="connsiteY3" fmla="*/ 0 h 6858000"/>
              <a:gd name="connsiteX4" fmla="*/ 7804883 w 7865615"/>
              <a:gd name="connsiteY4" fmla="*/ 3294183 h 6858000"/>
              <a:gd name="connsiteX5" fmla="*/ 7804883 w 7865615"/>
              <a:gd name="connsiteY5" fmla="*/ 3587426 h 6858000"/>
              <a:gd name="connsiteX6" fmla="*/ 4534309 w 7865615"/>
              <a:gd name="connsiteY6" fmla="*/ 6858000 h 6858000"/>
              <a:gd name="connsiteX7" fmla="*/ 3384942 w 7865615"/>
              <a:gd name="connsiteY7" fmla="*/ 6858000 h 6858000"/>
              <a:gd name="connsiteX8" fmla="*/ 653352 w 7865615"/>
              <a:gd name="connsiteY8" fmla="*/ 6858000 h 6858000"/>
              <a:gd name="connsiteX9" fmla="*/ 0 w 786561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65615" h="6858000">
                <a:moveTo>
                  <a:pt x="0" y="0"/>
                </a:moveTo>
                <a:lnTo>
                  <a:pt x="2246577" y="0"/>
                </a:lnTo>
                <a:lnTo>
                  <a:pt x="3408550" y="0"/>
                </a:lnTo>
                <a:lnTo>
                  <a:pt x="4510701" y="0"/>
                </a:lnTo>
                <a:lnTo>
                  <a:pt x="7804883" y="3294183"/>
                </a:lnTo>
                <a:cubicBezTo>
                  <a:pt x="7885860" y="3375159"/>
                  <a:pt x="7885860" y="3506449"/>
                  <a:pt x="7804883" y="3587426"/>
                </a:cubicBezTo>
                <a:lnTo>
                  <a:pt x="4534309" y="6858000"/>
                </a:lnTo>
                <a:lnTo>
                  <a:pt x="3384942" y="6858000"/>
                </a:lnTo>
                <a:lnTo>
                  <a:pt x="6533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0B3E2BDC-790D-4A9E-9558-CA4C10A1FB05}"/>
              </a:ext>
            </a:extLst>
          </p:cNvPr>
          <p:cNvSpPr>
            <a:spLocks noGrp="1"/>
          </p:cNvSpPr>
          <p:nvPr userDrawn="1"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="" id="{2B6F2E21-3216-4F90-A6E2-E51A550D522D}"/>
              </a:ext>
            </a:extLst>
          </p:cNvPr>
          <p:cNvSpPr>
            <a:spLocks noGrp="1"/>
          </p:cNvSpPr>
          <p:nvPr userDrawn="1"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9228B4EE-0DCA-498B-BE6D-C126351A4694}"/>
              </a:ext>
            </a:extLst>
          </p:cNvPr>
          <p:cNvSpPr>
            <a:spLocks noGrp="1"/>
          </p:cNvSpPr>
          <p:nvPr userDrawn="1"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8939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2FE957E-B654-4424-ACDA-8DED4BC6F6D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9525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014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="" id="{892BE04D-7D92-4AC1-9A7B-9F84DF96E9F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334000" y="77076"/>
            <a:ext cx="6858000" cy="6780924"/>
          </a:xfrm>
          <a:custGeom>
            <a:avLst/>
            <a:gdLst>
              <a:gd name="connsiteX0" fmla="*/ 4899238 w 6858000"/>
              <a:gd name="connsiteY0" fmla="*/ 480718 h 6780924"/>
              <a:gd name="connsiteX1" fmla="*/ 5079238 w 6858000"/>
              <a:gd name="connsiteY1" fmla="*/ 660719 h 6780924"/>
              <a:gd name="connsiteX2" fmla="*/ 5079238 w 6858000"/>
              <a:gd name="connsiteY2" fmla="*/ 813109 h 6780924"/>
              <a:gd name="connsiteX3" fmla="*/ 4899238 w 6858000"/>
              <a:gd name="connsiteY3" fmla="*/ 993109 h 6780924"/>
              <a:gd name="connsiteX4" fmla="*/ 4719238 w 6858000"/>
              <a:gd name="connsiteY4" fmla="*/ 813109 h 6780924"/>
              <a:gd name="connsiteX5" fmla="*/ 4719238 w 6858000"/>
              <a:gd name="connsiteY5" fmla="*/ 660719 h 6780924"/>
              <a:gd name="connsiteX6" fmla="*/ 4899238 w 6858000"/>
              <a:gd name="connsiteY6" fmla="*/ 480718 h 6780924"/>
              <a:gd name="connsiteX7" fmla="*/ 4172418 w 6858000"/>
              <a:gd name="connsiteY7" fmla="*/ 49104 h 6780924"/>
              <a:gd name="connsiteX8" fmla="*/ 4352418 w 6858000"/>
              <a:gd name="connsiteY8" fmla="*/ 229104 h 6780924"/>
              <a:gd name="connsiteX9" fmla="*/ 4352418 w 6858000"/>
              <a:gd name="connsiteY9" fmla="*/ 958969 h 6780924"/>
              <a:gd name="connsiteX10" fmla="*/ 4355828 w 6858000"/>
              <a:gd name="connsiteY10" fmla="*/ 958280 h 6780924"/>
              <a:gd name="connsiteX11" fmla="*/ 4355828 w 6858000"/>
              <a:gd name="connsiteY11" fmla="*/ 910422 h 6780924"/>
              <a:gd name="connsiteX12" fmla="*/ 4535826 w 6858000"/>
              <a:gd name="connsiteY12" fmla="*/ 730422 h 6780924"/>
              <a:gd name="connsiteX13" fmla="*/ 4715828 w 6858000"/>
              <a:gd name="connsiteY13" fmla="*/ 910422 h 6780924"/>
              <a:gd name="connsiteX14" fmla="*/ 4715828 w 6858000"/>
              <a:gd name="connsiteY14" fmla="*/ 1581340 h 6780924"/>
              <a:gd name="connsiteX15" fmla="*/ 4720198 w 6858000"/>
              <a:gd name="connsiteY15" fmla="*/ 1582222 h 6780924"/>
              <a:gd name="connsiteX16" fmla="*/ 4722896 w 6858000"/>
              <a:gd name="connsiteY16" fmla="*/ 1555465 h 6780924"/>
              <a:gd name="connsiteX17" fmla="*/ 4899238 w 6858000"/>
              <a:gd name="connsiteY17" fmla="*/ 1411741 h 6780924"/>
              <a:gd name="connsiteX18" fmla="*/ 5075580 w 6858000"/>
              <a:gd name="connsiteY18" fmla="*/ 1555465 h 6780924"/>
              <a:gd name="connsiteX19" fmla="*/ 5078522 w 6858000"/>
              <a:gd name="connsiteY19" fmla="*/ 1584654 h 6780924"/>
              <a:gd name="connsiteX20" fmla="*/ 5082646 w 6858000"/>
              <a:gd name="connsiteY20" fmla="*/ 1583821 h 6780924"/>
              <a:gd name="connsiteX21" fmla="*/ 5082646 w 6858000"/>
              <a:gd name="connsiteY21" fmla="*/ 1244357 h 6780924"/>
              <a:gd name="connsiteX22" fmla="*/ 5262646 w 6858000"/>
              <a:gd name="connsiteY22" fmla="*/ 1064357 h 6780924"/>
              <a:gd name="connsiteX23" fmla="*/ 5442646 w 6858000"/>
              <a:gd name="connsiteY23" fmla="*/ 1244357 h 6780924"/>
              <a:gd name="connsiteX24" fmla="*/ 5442646 w 6858000"/>
              <a:gd name="connsiteY24" fmla="*/ 1916269 h 6780924"/>
              <a:gd name="connsiteX25" fmla="*/ 5448480 w 6858000"/>
              <a:gd name="connsiteY25" fmla="*/ 1915093 h 6780924"/>
              <a:gd name="connsiteX26" fmla="*/ 5449714 w 6858000"/>
              <a:gd name="connsiteY26" fmla="*/ 1902847 h 6780924"/>
              <a:gd name="connsiteX27" fmla="*/ 5626056 w 6858000"/>
              <a:gd name="connsiteY27" fmla="*/ 1759123 h 6780924"/>
              <a:gd name="connsiteX28" fmla="*/ 5791912 w 6858000"/>
              <a:gd name="connsiteY28" fmla="*/ 1869059 h 6780924"/>
              <a:gd name="connsiteX29" fmla="*/ 5800744 w 6858000"/>
              <a:gd name="connsiteY29" fmla="*/ 1897511 h 6780924"/>
              <a:gd name="connsiteX30" fmla="*/ 5800744 w 6858000"/>
              <a:gd name="connsiteY30" fmla="*/ 1457324 h 6780924"/>
              <a:gd name="connsiteX31" fmla="*/ 5981718 w 6858000"/>
              <a:gd name="connsiteY31" fmla="*/ 1276349 h 6780924"/>
              <a:gd name="connsiteX32" fmla="*/ 6159016 w 6858000"/>
              <a:gd name="connsiteY32" fmla="*/ 1420851 h 6780924"/>
              <a:gd name="connsiteX33" fmla="*/ 6162690 w 6858000"/>
              <a:gd name="connsiteY33" fmla="*/ 1457285 h 6780924"/>
              <a:gd name="connsiteX34" fmla="*/ 6162690 w 6858000"/>
              <a:gd name="connsiteY34" fmla="*/ 1132146 h 6780924"/>
              <a:gd name="connsiteX35" fmla="*/ 6343664 w 6858000"/>
              <a:gd name="connsiteY35" fmla="*/ 951170 h 6780924"/>
              <a:gd name="connsiteX36" fmla="*/ 6524640 w 6858000"/>
              <a:gd name="connsiteY36" fmla="*/ 1132146 h 6780924"/>
              <a:gd name="connsiteX37" fmla="*/ 6524640 w 6858000"/>
              <a:gd name="connsiteY37" fmla="*/ 1636217 h 6780924"/>
              <a:gd name="connsiteX38" fmla="*/ 6526784 w 6858000"/>
              <a:gd name="connsiteY38" fmla="*/ 1614950 h 6780924"/>
              <a:gd name="connsiteX39" fmla="*/ 6703126 w 6858000"/>
              <a:gd name="connsiteY39" fmla="*/ 1471226 h 6780924"/>
              <a:gd name="connsiteX40" fmla="*/ 6830404 w 6858000"/>
              <a:gd name="connsiteY40" fmla="*/ 1523946 h 6780924"/>
              <a:gd name="connsiteX41" fmla="*/ 6857998 w 6858000"/>
              <a:gd name="connsiteY41" fmla="*/ 1564874 h 6780924"/>
              <a:gd name="connsiteX42" fmla="*/ 6857998 w 6858000"/>
              <a:gd name="connsiteY42" fmla="*/ 4674715 h 6780924"/>
              <a:gd name="connsiteX43" fmla="*/ 6858000 w 6858000"/>
              <a:gd name="connsiteY43" fmla="*/ 4674715 h 6780924"/>
              <a:gd name="connsiteX44" fmla="*/ 6858000 w 6858000"/>
              <a:gd name="connsiteY44" fmla="*/ 4842542 h 6780924"/>
              <a:gd name="connsiteX45" fmla="*/ 6678000 w 6858000"/>
              <a:gd name="connsiteY45" fmla="*/ 5022542 h 6780924"/>
              <a:gd name="connsiteX46" fmla="*/ 6512145 w 6858000"/>
              <a:gd name="connsiteY46" fmla="*/ 4912606 h 6780924"/>
              <a:gd name="connsiteX47" fmla="*/ 6502414 w 6858000"/>
              <a:gd name="connsiteY47" fmla="*/ 4864407 h 6780924"/>
              <a:gd name="connsiteX48" fmla="*/ 6502414 w 6858000"/>
              <a:gd name="connsiteY48" fmla="*/ 5285377 h 6780924"/>
              <a:gd name="connsiteX49" fmla="*/ 6322414 w 6858000"/>
              <a:gd name="connsiteY49" fmla="*/ 5465377 h 6780924"/>
              <a:gd name="connsiteX50" fmla="*/ 6146071 w 6858000"/>
              <a:gd name="connsiteY50" fmla="*/ 5321653 h 6780924"/>
              <a:gd name="connsiteX51" fmla="*/ 6143463 w 6858000"/>
              <a:gd name="connsiteY51" fmla="*/ 5295783 h 6780924"/>
              <a:gd name="connsiteX52" fmla="*/ 6143463 w 6858000"/>
              <a:gd name="connsiteY52" fmla="*/ 6254957 h 6780924"/>
              <a:gd name="connsiteX53" fmla="*/ 5962488 w 6858000"/>
              <a:gd name="connsiteY53" fmla="*/ 6435932 h 6780924"/>
              <a:gd name="connsiteX54" fmla="*/ 5795735 w 6858000"/>
              <a:gd name="connsiteY54" fmla="*/ 6325401 h 6780924"/>
              <a:gd name="connsiteX55" fmla="*/ 5795551 w 6858000"/>
              <a:gd name="connsiteY55" fmla="*/ 6324808 h 6780924"/>
              <a:gd name="connsiteX56" fmla="*/ 5795456 w 6858000"/>
              <a:gd name="connsiteY56" fmla="*/ 6324667 h 6780924"/>
              <a:gd name="connsiteX57" fmla="*/ 5781311 w 6858000"/>
              <a:gd name="connsiteY57" fmla="*/ 6254603 h 6780924"/>
              <a:gd name="connsiteX58" fmla="*/ 5781311 w 6858000"/>
              <a:gd name="connsiteY58" fmla="*/ 6006221 h 6780924"/>
              <a:gd name="connsiteX59" fmla="*/ 5781513 w 6858000"/>
              <a:gd name="connsiteY59" fmla="*/ 6004217 h 6780924"/>
              <a:gd name="connsiteX60" fmla="*/ 5781513 w 6858000"/>
              <a:gd name="connsiteY60" fmla="*/ 5761749 h 6780924"/>
              <a:gd name="connsiteX61" fmla="*/ 5780208 w 6858000"/>
              <a:gd name="connsiteY61" fmla="*/ 5761749 h 6780924"/>
              <a:gd name="connsiteX62" fmla="*/ 5780208 w 6858000"/>
              <a:gd name="connsiteY62" fmla="*/ 5773159 h 6780924"/>
              <a:gd name="connsiteX63" fmla="*/ 5600208 w 6858000"/>
              <a:gd name="connsiteY63" fmla="*/ 5953159 h 6780924"/>
              <a:gd name="connsiteX64" fmla="*/ 5420208 w 6858000"/>
              <a:gd name="connsiteY64" fmla="*/ 5773159 h 6780924"/>
              <a:gd name="connsiteX65" fmla="*/ 5420208 w 6858000"/>
              <a:gd name="connsiteY65" fmla="*/ 5761749 h 6780924"/>
              <a:gd name="connsiteX66" fmla="*/ 5419105 w 6858000"/>
              <a:gd name="connsiteY66" fmla="*/ 5761749 h 6780924"/>
              <a:gd name="connsiteX67" fmla="*/ 5419105 w 6858000"/>
              <a:gd name="connsiteY67" fmla="*/ 6780924 h 6780924"/>
              <a:gd name="connsiteX68" fmla="*/ 5229225 w 6858000"/>
              <a:gd name="connsiteY68" fmla="*/ 6780924 h 6780924"/>
              <a:gd name="connsiteX69" fmla="*/ 5059105 w 6858000"/>
              <a:gd name="connsiteY69" fmla="*/ 6780924 h 6780924"/>
              <a:gd name="connsiteX70" fmla="*/ 5009857 w 6858000"/>
              <a:gd name="connsiteY70" fmla="*/ 6780924 h 6780924"/>
              <a:gd name="connsiteX71" fmla="*/ 4857750 w 6858000"/>
              <a:gd name="connsiteY71" fmla="*/ 6780924 h 6780924"/>
              <a:gd name="connsiteX72" fmla="*/ 4746147 w 6858000"/>
              <a:gd name="connsiteY72" fmla="*/ 6780924 h 6780924"/>
              <a:gd name="connsiteX73" fmla="*/ 4712147 w 6858000"/>
              <a:gd name="connsiteY73" fmla="*/ 6730496 h 6780924"/>
              <a:gd name="connsiteX74" fmla="*/ 4698002 w 6858000"/>
              <a:gd name="connsiteY74" fmla="*/ 6660431 h 6780924"/>
              <a:gd name="connsiteX75" fmla="*/ 4698002 w 6858000"/>
              <a:gd name="connsiteY75" fmla="*/ 5925639 h 6780924"/>
              <a:gd name="connsiteX76" fmla="*/ 4686136 w 6858000"/>
              <a:gd name="connsiteY76" fmla="*/ 5928313 h 6780924"/>
              <a:gd name="connsiteX77" fmla="*/ 4686136 w 6858000"/>
              <a:gd name="connsiteY77" fmla="*/ 6026357 h 6780924"/>
              <a:gd name="connsiteX78" fmla="*/ 4505161 w 6858000"/>
              <a:gd name="connsiteY78" fmla="*/ 6207332 h 6780924"/>
              <a:gd name="connsiteX79" fmla="*/ 4324186 w 6858000"/>
              <a:gd name="connsiteY79" fmla="*/ 6026357 h 6780924"/>
              <a:gd name="connsiteX80" fmla="*/ 4324186 w 6858000"/>
              <a:gd name="connsiteY80" fmla="*/ 6003902 h 6780924"/>
              <a:gd name="connsiteX81" fmla="*/ 4308074 w 6858000"/>
              <a:gd name="connsiteY81" fmla="*/ 6005915 h 6780924"/>
              <a:gd name="connsiteX82" fmla="*/ 4308074 w 6858000"/>
              <a:gd name="connsiteY82" fmla="*/ 6780924 h 6780924"/>
              <a:gd name="connsiteX83" fmla="*/ 3948076 w 6858000"/>
              <a:gd name="connsiteY83" fmla="*/ 6780924 h 6780924"/>
              <a:gd name="connsiteX84" fmla="*/ 3948076 w 6858000"/>
              <a:gd name="connsiteY84" fmla="*/ 6542799 h 6780924"/>
              <a:gd name="connsiteX85" fmla="*/ 3944666 w 6858000"/>
              <a:gd name="connsiteY85" fmla="*/ 6542799 h 6780924"/>
              <a:gd name="connsiteX86" fmla="*/ 3944666 w 6858000"/>
              <a:gd name="connsiteY86" fmla="*/ 6555998 h 6780924"/>
              <a:gd name="connsiteX87" fmla="*/ 3764666 w 6858000"/>
              <a:gd name="connsiteY87" fmla="*/ 6735998 h 6780924"/>
              <a:gd name="connsiteX88" fmla="*/ 3584666 w 6858000"/>
              <a:gd name="connsiteY88" fmla="*/ 6555998 h 6780924"/>
              <a:gd name="connsiteX89" fmla="*/ 3584666 w 6858000"/>
              <a:gd name="connsiteY89" fmla="*/ 6542799 h 6780924"/>
              <a:gd name="connsiteX90" fmla="*/ 3581256 w 6858000"/>
              <a:gd name="connsiteY90" fmla="*/ 6542799 h 6780924"/>
              <a:gd name="connsiteX91" fmla="*/ 3581256 w 6858000"/>
              <a:gd name="connsiteY91" fmla="*/ 6779446 h 6780924"/>
              <a:gd name="connsiteX92" fmla="*/ 3581107 w 6858000"/>
              <a:gd name="connsiteY92" fmla="*/ 6780924 h 6780924"/>
              <a:gd name="connsiteX93" fmla="*/ 3221405 w 6858000"/>
              <a:gd name="connsiteY93" fmla="*/ 6780924 h 6780924"/>
              <a:gd name="connsiteX94" fmla="*/ 3221256 w 6858000"/>
              <a:gd name="connsiteY94" fmla="*/ 6779446 h 6780924"/>
              <a:gd name="connsiteX95" fmla="*/ 3221256 w 6858000"/>
              <a:gd name="connsiteY95" fmla="*/ 6753018 h 6780924"/>
              <a:gd name="connsiteX96" fmla="*/ 3217846 w 6858000"/>
              <a:gd name="connsiteY96" fmla="*/ 6753706 h 6780924"/>
              <a:gd name="connsiteX97" fmla="*/ 3217846 w 6858000"/>
              <a:gd name="connsiteY97" fmla="*/ 6780924 h 6780924"/>
              <a:gd name="connsiteX98" fmla="*/ 2857846 w 6858000"/>
              <a:gd name="connsiteY98" fmla="*/ 6780924 h 6780924"/>
              <a:gd name="connsiteX99" fmla="*/ 2857846 w 6858000"/>
              <a:gd name="connsiteY99" fmla="*/ 6753312 h 6780924"/>
              <a:gd name="connsiteX100" fmla="*/ 2854436 w 6858000"/>
              <a:gd name="connsiteY100" fmla="*/ 6754001 h 6780924"/>
              <a:gd name="connsiteX101" fmla="*/ 2854436 w 6858000"/>
              <a:gd name="connsiteY101" fmla="*/ 6780924 h 6780924"/>
              <a:gd name="connsiteX102" fmla="*/ 2494436 w 6858000"/>
              <a:gd name="connsiteY102" fmla="*/ 6780924 h 6780924"/>
              <a:gd name="connsiteX103" fmla="*/ 2494436 w 6858000"/>
              <a:gd name="connsiteY103" fmla="*/ 6130942 h 6780924"/>
              <a:gd name="connsiteX104" fmla="*/ 2490066 w 6858000"/>
              <a:gd name="connsiteY104" fmla="*/ 6130059 h 6780924"/>
              <a:gd name="connsiteX105" fmla="*/ 2487368 w 6858000"/>
              <a:gd name="connsiteY105" fmla="*/ 6156817 h 6780924"/>
              <a:gd name="connsiteX106" fmla="*/ 2311026 w 6858000"/>
              <a:gd name="connsiteY106" fmla="*/ 6300541 h 6780924"/>
              <a:gd name="connsiteX107" fmla="*/ 2134684 w 6858000"/>
              <a:gd name="connsiteY107" fmla="*/ 6156817 h 6780924"/>
              <a:gd name="connsiteX108" fmla="*/ 2131742 w 6858000"/>
              <a:gd name="connsiteY108" fmla="*/ 6127628 h 6780924"/>
              <a:gd name="connsiteX109" fmla="*/ 2127618 w 6858000"/>
              <a:gd name="connsiteY109" fmla="*/ 6128461 h 6780924"/>
              <a:gd name="connsiteX110" fmla="*/ 2127618 w 6858000"/>
              <a:gd name="connsiteY110" fmla="*/ 6467924 h 6780924"/>
              <a:gd name="connsiteX111" fmla="*/ 1947618 w 6858000"/>
              <a:gd name="connsiteY111" fmla="*/ 6647924 h 6780924"/>
              <a:gd name="connsiteX112" fmla="*/ 1767618 w 6858000"/>
              <a:gd name="connsiteY112" fmla="*/ 6467924 h 6780924"/>
              <a:gd name="connsiteX113" fmla="*/ 1767618 w 6858000"/>
              <a:gd name="connsiteY113" fmla="*/ 5796012 h 6780924"/>
              <a:gd name="connsiteX114" fmla="*/ 1761784 w 6858000"/>
              <a:gd name="connsiteY114" fmla="*/ 5797189 h 6780924"/>
              <a:gd name="connsiteX115" fmla="*/ 1760550 w 6858000"/>
              <a:gd name="connsiteY115" fmla="*/ 5809435 h 6780924"/>
              <a:gd name="connsiteX116" fmla="*/ 1584208 w 6858000"/>
              <a:gd name="connsiteY116" fmla="*/ 5953159 h 6780924"/>
              <a:gd name="connsiteX117" fmla="*/ 1418352 w 6858000"/>
              <a:gd name="connsiteY117" fmla="*/ 5843223 h 6780924"/>
              <a:gd name="connsiteX118" fmla="*/ 1409520 w 6858000"/>
              <a:gd name="connsiteY118" fmla="*/ 5814770 h 6780924"/>
              <a:gd name="connsiteX119" fmla="*/ 1409520 w 6858000"/>
              <a:gd name="connsiteY119" fmla="*/ 6254958 h 6780924"/>
              <a:gd name="connsiteX120" fmla="*/ 1228546 w 6858000"/>
              <a:gd name="connsiteY120" fmla="*/ 6435933 h 6780924"/>
              <a:gd name="connsiteX121" fmla="*/ 1051248 w 6858000"/>
              <a:gd name="connsiteY121" fmla="*/ 6291431 h 6780924"/>
              <a:gd name="connsiteX122" fmla="*/ 1047574 w 6858000"/>
              <a:gd name="connsiteY122" fmla="*/ 6254997 h 6780924"/>
              <a:gd name="connsiteX123" fmla="*/ 1047574 w 6858000"/>
              <a:gd name="connsiteY123" fmla="*/ 6580136 h 6780924"/>
              <a:gd name="connsiteX124" fmla="*/ 866600 w 6858000"/>
              <a:gd name="connsiteY124" fmla="*/ 6761111 h 6780924"/>
              <a:gd name="connsiteX125" fmla="*/ 685625 w 6858000"/>
              <a:gd name="connsiteY125" fmla="*/ 6580136 h 6780924"/>
              <a:gd name="connsiteX126" fmla="*/ 685625 w 6858000"/>
              <a:gd name="connsiteY126" fmla="*/ 6076064 h 6780924"/>
              <a:gd name="connsiteX127" fmla="*/ 683480 w 6858000"/>
              <a:gd name="connsiteY127" fmla="*/ 6097332 h 6780924"/>
              <a:gd name="connsiteX128" fmla="*/ 507138 w 6858000"/>
              <a:gd name="connsiteY128" fmla="*/ 6241056 h 6780924"/>
              <a:gd name="connsiteX129" fmla="*/ 379860 w 6858000"/>
              <a:gd name="connsiteY129" fmla="*/ 6188335 h 6780924"/>
              <a:gd name="connsiteX130" fmla="*/ 352266 w 6858000"/>
              <a:gd name="connsiteY130" fmla="*/ 6147408 h 6780924"/>
              <a:gd name="connsiteX131" fmla="*/ 352266 w 6858000"/>
              <a:gd name="connsiteY131" fmla="*/ 6050281 h 6780924"/>
              <a:gd name="connsiteX132" fmla="*/ 352264 w 6858000"/>
              <a:gd name="connsiteY132" fmla="*/ 6050271 h 6780924"/>
              <a:gd name="connsiteX133" fmla="*/ 352264 w 6858000"/>
              <a:gd name="connsiteY133" fmla="*/ 5788251 h 6780924"/>
              <a:gd name="connsiteX134" fmla="*/ 344945 w 6858000"/>
              <a:gd name="connsiteY134" fmla="*/ 5824500 h 6780924"/>
              <a:gd name="connsiteX135" fmla="*/ 179091 w 6858000"/>
              <a:gd name="connsiteY135" fmla="*/ 5934436 h 6780924"/>
              <a:gd name="connsiteX136" fmla="*/ 2748 w 6858000"/>
              <a:gd name="connsiteY136" fmla="*/ 5790712 h 6780924"/>
              <a:gd name="connsiteX137" fmla="*/ 0 w 6858000"/>
              <a:gd name="connsiteY137" fmla="*/ 5763453 h 6780924"/>
              <a:gd name="connsiteX138" fmla="*/ 0 w 6858000"/>
              <a:gd name="connsiteY138" fmla="*/ 3970142 h 6780924"/>
              <a:gd name="connsiteX139" fmla="*/ 2748 w 6858000"/>
              <a:gd name="connsiteY139" fmla="*/ 3942883 h 6780924"/>
              <a:gd name="connsiteX140" fmla="*/ 179091 w 6858000"/>
              <a:gd name="connsiteY140" fmla="*/ 3799159 h 6780924"/>
              <a:gd name="connsiteX141" fmla="*/ 344945 w 6858000"/>
              <a:gd name="connsiteY141" fmla="*/ 3909095 h 6780924"/>
              <a:gd name="connsiteX142" fmla="*/ 352264 w 6858000"/>
              <a:gd name="connsiteY142" fmla="*/ 3945346 h 6780924"/>
              <a:gd name="connsiteX143" fmla="*/ 352264 w 6858000"/>
              <a:gd name="connsiteY143" fmla="*/ 2869739 h 6780924"/>
              <a:gd name="connsiteX144" fmla="*/ 532264 w 6858000"/>
              <a:gd name="connsiteY144" fmla="*/ 2689739 h 6780924"/>
              <a:gd name="connsiteX145" fmla="*/ 698119 w 6858000"/>
              <a:gd name="connsiteY145" fmla="*/ 2799676 h 6780924"/>
              <a:gd name="connsiteX146" fmla="*/ 707850 w 6858000"/>
              <a:gd name="connsiteY146" fmla="*/ 2847874 h 6780924"/>
              <a:gd name="connsiteX147" fmla="*/ 707850 w 6858000"/>
              <a:gd name="connsiteY147" fmla="*/ 2426905 h 6780924"/>
              <a:gd name="connsiteX148" fmla="*/ 887850 w 6858000"/>
              <a:gd name="connsiteY148" fmla="*/ 2246904 h 6780924"/>
              <a:gd name="connsiteX149" fmla="*/ 1064193 w 6858000"/>
              <a:gd name="connsiteY149" fmla="*/ 2390628 h 6780924"/>
              <a:gd name="connsiteX150" fmla="*/ 1066801 w 6858000"/>
              <a:gd name="connsiteY150" fmla="*/ 2416498 h 6780924"/>
              <a:gd name="connsiteX151" fmla="*/ 1066801 w 6858000"/>
              <a:gd name="connsiteY151" fmla="*/ 1457325 h 6780924"/>
              <a:gd name="connsiteX152" fmla="*/ 1247776 w 6858000"/>
              <a:gd name="connsiteY152" fmla="*/ 1276350 h 6780924"/>
              <a:gd name="connsiteX153" fmla="*/ 1414529 w 6858000"/>
              <a:gd name="connsiteY153" fmla="*/ 1386880 h 6780924"/>
              <a:gd name="connsiteX154" fmla="*/ 1414713 w 6858000"/>
              <a:gd name="connsiteY154" fmla="*/ 1387474 h 6780924"/>
              <a:gd name="connsiteX155" fmla="*/ 1414808 w 6858000"/>
              <a:gd name="connsiteY155" fmla="*/ 1387615 h 6780924"/>
              <a:gd name="connsiteX156" fmla="*/ 1428953 w 6858000"/>
              <a:gd name="connsiteY156" fmla="*/ 1457678 h 6780924"/>
              <a:gd name="connsiteX157" fmla="*/ 1428953 w 6858000"/>
              <a:gd name="connsiteY157" fmla="*/ 1706061 h 6780924"/>
              <a:gd name="connsiteX158" fmla="*/ 1428751 w 6858000"/>
              <a:gd name="connsiteY158" fmla="*/ 1708065 h 6780924"/>
              <a:gd name="connsiteX159" fmla="*/ 1428751 w 6858000"/>
              <a:gd name="connsiteY159" fmla="*/ 2186419 h 6780924"/>
              <a:gd name="connsiteX160" fmla="*/ 1428953 w 6858000"/>
              <a:gd name="connsiteY160" fmla="*/ 2188423 h 6780924"/>
              <a:gd name="connsiteX161" fmla="*/ 1428953 w 6858000"/>
              <a:gd name="connsiteY161" fmla="*/ 2344473 h 6780924"/>
              <a:gd name="connsiteX162" fmla="*/ 1430056 w 6858000"/>
              <a:gd name="connsiteY162" fmla="*/ 2343631 h 6780924"/>
              <a:gd name="connsiteX163" fmla="*/ 1430056 w 6858000"/>
              <a:gd name="connsiteY163" fmla="*/ 1939123 h 6780924"/>
              <a:gd name="connsiteX164" fmla="*/ 1610056 w 6858000"/>
              <a:gd name="connsiteY164" fmla="*/ 1759123 h 6780924"/>
              <a:gd name="connsiteX165" fmla="*/ 1790056 w 6858000"/>
              <a:gd name="connsiteY165" fmla="*/ 1939123 h 6780924"/>
              <a:gd name="connsiteX166" fmla="*/ 1790056 w 6858000"/>
              <a:gd name="connsiteY166" fmla="*/ 2094491 h 6780924"/>
              <a:gd name="connsiteX167" fmla="*/ 1791159 w 6858000"/>
              <a:gd name="connsiteY167" fmla="*/ 2093833 h 6780924"/>
              <a:gd name="connsiteX168" fmla="*/ 1791159 w 6858000"/>
              <a:gd name="connsiteY168" fmla="*/ 452552 h 6780924"/>
              <a:gd name="connsiteX169" fmla="*/ 1971159 w 6858000"/>
              <a:gd name="connsiteY169" fmla="*/ 272552 h 6780924"/>
              <a:gd name="connsiteX170" fmla="*/ 2151159 w 6858000"/>
              <a:gd name="connsiteY170" fmla="*/ 452552 h 6780924"/>
              <a:gd name="connsiteX171" fmla="*/ 2151159 w 6858000"/>
              <a:gd name="connsiteY171" fmla="*/ 1123074 h 6780924"/>
              <a:gd name="connsiteX172" fmla="*/ 2152262 w 6858000"/>
              <a:gd name="connsiteY172" fmla="*/ 1123074 h 6780924"/>
              <a:gd name="connsiteX173" fmla="*/ 2152262 w 6858000"/>
              <a:gd name="connsiteY173" fmla="*/ 1051851 h 6780924"/>
              <a:gd name="connsiteX174" fmla="*/ 2332262 w 6858000"/>
              <a:gd name="connsiteY174" fmla="*/ 871849 h 6780924"/>
              <a:gd name="connsiteX175" fmla="*/ 2512262 w 6858000"/>
              <a:gd name="connsiteY175" fmla="*/ 1051851 h 6780924"/>
              <a:gd name="connsiteX176" fmla="*/ 2512262 w 6858000"/>
              <a:gd name="connsiteY176" fmla="*/ 1786643 h 6780924"/>
              <a:gd name="connsiteX177" fmla="*/ 2524128 w 6858000"/>
              <a:gd name="connsiteY177" fmla="*/ 1783969 h 6780924"/>
              <a:gd name="connsiteX178" fmla="*/ 2524128 w 6858000"/>
              <a:gd name="connsiteY178" fmla="*/ 1685924 h 6780924"/>
              <a:gd name="connsiteX179" fmla="*/ 2705103 w 6858000"/>
              <a:gd name="connsiteY179" fmla="*/ 1504950 h 6780924"/>
              <a:gd name="connsiteX180" fmla="*/ 2886078 w 6858000"/>
              <a:gd name="connsiteY180" fmla="*/ 1685924 h 6780924"/>
              <a:gd name="connsiteX181" fmla="*/ 2886078 w 6858000"/>
              <a:gd name="connsiteY181" fmla="*/ 1708380 h 6780924"/>
              <a:gd name="connsiteX182" fmla="*/ 2902190 w 6858000"/>
              <a:gd name="connsiteY182" fmla="*/ 1706366 h 6780924"/>
              <a:gd name="connsiteX183" fmla="*/ 2902190 w 6858000"/>
              <a:gd name="connsiteY183" fmla="*/ 788060 h 6780924"/>
              <a:gd name="connsiteX184" fmla="*/ 3082188 w 6858000"/>
              <a:gd name="connsiteY184" fmla="*/ 608060 h 6780924"/>
              <a:gd name="connsiteX185" fmla="*/ 3262188 w 6858000"/>
              <a:gd name="connsiteY185" fmla="*/ 788060 h 6780924"/>
              <a:gd name="connsiteX186" fmla="*/ 3262188 w 6858000"/>
              <a:gd name="connsiteY186" fmla="*/ 1123074 h 6780924"/>
              <a:gd name="connsiteX187" fmla="*/ 3272303 w 6858000"/>
              <a:gd name="connsiteY187" fmla="*/ 1123074 h 6780924"/>
              <a:gd name="connsiteX188" fmla="*/ 3279744 w 6858000"/>
              <a:gd name="connsiteY188" fmla="*/ 1086219 h 6780924"/>
              <a:gd name="connsiteX189" fmla="*/ 3445598 w 6858000"/>
              <a:gd name="connsiteY189" fmla="*/ 976284 h 6780924"/>
              <a:gd name="connsiteX190" fmla="*/ 3611453 w 6858000"/>
              <a:gd name="connsiteY190" fmla="*/ 1086219 h 6780924"/>
              <a:gd name="connsiteX191" fmla="*/ 3618893 w 6858000"/>
              <a:gd name="connsiteY191" fmla="*/ 1123074 h 6780924"/>
              <a:gd name="connsiteX192" fmla="*/ 3629008 w 6858000"/>
              <a:gd name="connsiteY192" fmla="*/ 1123074 h 6780924"/>
              <a:gd name="connsiteX193" fmla="*/ 3629008 w 6858000"/>
              <a:gd name="connsiteY193" fmla="*/ 932835 h 6780924"/>
              <a:gd name="connsiteX194" fmla="*/ 3809008 w 6858000"/>
              <a:gd name="connsiteY194" fmla="*/ 752835 h 6780924"/>
              <a:gd name="connsiteX195" fmla="*/ 3989008 w 6858000"/>
              <a:gd name="connsiteY195" fmla="*/ 932835 h 6780924"/>
              <a:gd name="connsiteX196" fmla="*/ 3989008 w 6858000"/>
              <a:gd name="connsiteY196" fmla="*/ 959263 h 6780924"/>
              <a:gd name="connsiteX197" fmla="*/ 3992418 w 6858000"/>
              <a:gd name="connsiteY197" fmla="*/ 958575 h 6780924"/>
              <a:gd name="connsiteX198" fmla="*/ 3992418 w 6858000"/>
              <a:gd name="connsiteY198" fmla="*/ 229104 h 6780924"/>
              <a:gd name="connsiteX199" fmla="*/ 4172418 w 6858000"/>
              <a:gd name="connsiteY199" fmla="*/ 49104 h 6780924"/>
              <a:gd name="connsiteX200" fmla="*/ 3082188 w 6858000"/>
              <a:gd name="connsiteY200" fmla="*/ 0 h 6780924"/>
              <a:gd name="connsiteX201" fmla="*/ 3262188 w 6858000"/>
              <a:gd name="connsiteY201" fmla="*/ 180000 h 6780924"/>
              <a:gd name="connsiteX202" fmla="*/ 3262188 w 6858000"/>
              <a:gd name="connsiteY202" fmla="*/ 332390 h 6780924"/>
              <a:gd name="connsiteX203" fmla="*/ 3082188 w 6858000"/>
              <a:gd name="connsiteY203" fmla="*/ 512390 h 6780924"/>
              <a:gd name="connsiteX204" fmla="*/ 2902190 w 6858000"/>
              <a:gd name="connsiteY204" fmla="*/ 332390 h 6780924"/>
              <a:gd name="connsiteX205" fmla="*/ 2902190 w 6858000"/>
              <a:gd name="connsiteY205" fmla="*/ 180000 h 6780924"/>
              <a:gd name="connsiteX206" fmla="*/ 3082188 w 6858000"/>
              <a:gd name="connsiteY206" fmla="*/ 0 h 678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6858000" h="6780924">
                <a:moveTo>
                  <a:pt x="4899238" y="480718"/>
                </a:moveTo>
                <a:cubicBezTo>
                  <a:pt x="4998650" y="480718"/>
                  <a:pt x="5079238" y="561307"/>
                  <a:pt x="5079238" y="660719"/>
                </a:cubicBezTo>
                <a:lnTo>
                  <a:pt x="5079238" y="813109"/>
                </a:lnTo>
                <a:cubicBezTo>
                  <a:pt x="5079238" y="912519"/>
                  <a:pt x="4998650" y="993109"/>
                  <a:pt x="4899238" y="993109"/>
                </a:cubicBezTo>
                <a:cubicBezTo>
                  <a:pt x="4799828" y="993109"/>
                  <a:pt x="4719238" y="912519"/>
                  <a:pt x="4719238" y="813109"/>
                </a:cubicBezTo>
                <a:lnTo>
                  <a:pt x="4719238" y="660719"/>
                </a:lnTo>
                <a:cubicBezTo>
                  <a:pt x="4719238" y="561307"/>
                  <a:pt x="4799828" y="480718"/>
                  <a:pt x="4899238" y="480718"/>
                </a:cubicBezTo>
                <a:close/>
                <a:moveTo>
                  <a:pt x="4172418" y="49104"/>
                </a:moveTo>
                <a:cubicBezTo>
                  <a:pt x="4271828" y="49104"/>
                  <a:pt x="4352418" y="129694"/>
                  <a:pt x="4352418" y="229104"/>
                </a:cubicBezTo>
                <a:lnTo>
                  <a:pt x="4352418" y="958969"/>
                </a:lnTo>
                <a:lnTo>
                  <a:pt x="4355828" y="958280"/>
                </a:lnTo>
                <a:lnTo>
                  <a:pt x="4355828" y="910422"/>
                </a:lnTo>
                <a:cubicBezTo>
                  <a:pt x="4355828" y="811012"/>
                  <a:pt x="4436416" y="730422"/>
                  <a:pt x="4535826" y="730422"/>
                </a:cubicBezTo>
                <a:cubicBezTo>
                  <a:pt x="4635238" y="730422"/>
                  <a:pt x="4715828" y="811012"/>
                  <a:pt x="4715828" y="910422"/>
                </a:cubicBezTo>
                <a:lnTo>
                  <a:pt x="4715828" y="1581340"/>
                </a:lnTo>
                <a:lnTo>
                  <a:pt x="4720198" y="1582222"/>
                </a:lnTo>
                <a:lnTo>
                  <a:pt x="4722896" y="1555465"/>
                </a:lnTo>
                <a:cubicBezTo>
                  <a:pt x="4739680" y="1473443"/>
                  <a:pt x="4812252" y="1411741"/>
                  <a:pt x="4899238" y="1411741"/>
                </a:cubicBezTo>
                <a:cubicBezTo>
                  <a:pt x="4986222" y="1411741"/>
                  <a:pt x="5058796" y="1473443"/>
                  <a:pt x="5075580" y="1555465"/>
                </a:cubicBezTo>
                <a:lnTo>
                  <a:pt x="5078522" y="1584654"/>
                </a:lnTo>
                <a:lnTo>
                  <a:pt x="5082646" y="1583821"/>
                </a:lnTo>
                <a:lnTo>
                  <a:pt x="5082646" y="1244357"/>
                </a:lnTo>
                <a:cubicBezTo>
                  <a:pt x="5082646" y="1144948"/>
                  <a:pt x="5163236" y="1064357"/>
                  <a:pt x="5262646" y="1064357"/>
                </a:cubicBezTo>
                <a:cubicBezTo>
                  <a:pt x="5362058" y="1064357"/>
                  <a:pt x="5442646" y="1144948"/>
                  <a:pt x="5442646" y="1244357"/>
                </a:cubicBezTo>
                <a:lnTo>
                  <a:pt x="5442646" y="1916269"/>
                </a:lnTo>
                <a:lnTo>
                  <a:pt x="5448480" y="1915093"/>
                </a:lnTo>
                <a:lnTo>
                  <a:pt x="5449714" y="1902847"/>
                </a:lnTo>
                <a:cubicBezTo>
                  <a:pt x="5466498" y="1820824"/>
                  <a:pt x="5539072" y="1759123"/>
                  <a:pt x="5626056" y="1759123"/>
                </a:cubicBezTo>
                <a:cubicBezTo>
                  <a:pt x="5700616" y="1759123"/>
                  <a:pt x="5764586" y="1804454"/>
                  <a:pt x="5791912" y="1869059"/>
                </a:cubicBezTo>
                <a:lnTo>
                  <a:pt x="5800744" y="1897511"/>
                </a:lnTo>
                <a:lnTo>
                  <a:pt x="5800744" y="1457324"/>
                </a:lnTo>
                <a:cubicBezTo>
                  <a:pt x="5800744" y="1357374"/>
                  <a:pt x="5881768" y="1276349"/>
                  <a:pt x="5981718" y="1276349"/>
                </a:cubicBezTo>
                <a:cubicBezTo>
                  <a:pt x="6069174" y="1276349"/>
                  <a:pt x="6142142" y="1338383"/>
                  <a:pt x="6159016" y="1420851"/>
                </a:cubicBezTo>
                <a:lnTo>
                  <a:pt x="6162690" y="1457285"/>
                </a:lnTo>
                <a:lnTo>
                  <a:pt x="6162690" y="1132146"/>
                </a:lnTo>
                <a:cubicBezTo>
                  <a:pt x="6162690" y="1032196"/>
                  <a:pt x="6243714" y="951170"/>
                  <a:pt x="6343664" y="951170"/>
                </a:cubicBezTo>
                <a:cubicBezTo>
                  <a:pt x="6443614" y="951170"/>
                  <a:pt x="6524640" y="1032196"/>
                  <a:pt x="6524640" y="1132146"/>
                </a:cubicBezTo>
                <a:lnTo>
                  <a:pt x="6524640" y="1636217"/>
                </a:lnTo>
                <a:lnTo>
                  <a:pt x="6526784" y="1614950"/>
                </a:lnTo>
                <a:cubicBezTo>
                  <a:pt x="6543568" y="1532926"/>
                  <a:pt x="6616142" y="1471226"/>
                  <a:pt x="6703126" y="1471226"/>
                </a:cubicBezTo>
                <a:cubicBezTo>
                  <a:pt x="6752830" y="1471226"/>
                  <a:pt x="6797830" y="1491374"/>
                  <a:pt x="6830404" y="1523946"/>
                </a:cubicBezTo>
                <a:lnTo>
                  <a:pt x="6857998" y="1564874"/>
                </a:lnTo>
                <a:lnTo>
                  <a:pt x="6857998" y="4674715"/>
                </a:lnTo>
                <a:lnTo>
                  <a:pt x="6858000" y="4674715"/>
                </a:lnTo>
                <a:lnTo>
                  <a:pt x="6858000" y="4842542"/>
                </a:lnTo>
                <a:cubicBezTo>
                  <a:pt x="6858000" y="4941953"/>
                  <a:pt x="6777411" y="5022542"/>
                  <a:pt x="6678000" y="5022542"/>
                </a:cubicBezTo>
                <a:cubicBezTo>
                  <a:pt x="6603442" y="5022542"/>
                  <a:pt x="6539471" y="4977210"/>
                  <a:pt x="6512145" y="4912606"/>
                </a:cubicBezTo>
                <a:lnTo>
                  <a:pt x="6502414" y="4864407"/>
                </a:lnTo>
                <a:lnTo>
                  <a:pt x="6502414" y="5285377"/>
                </a:lnTo>
                <a:cubicBezTo>
                  <a:pt x="6502414" y="5384788"/>
                  <a:pt x="6421825" y="5465377"/>
                  <a:pt x="6322414" y="5465377"/>
                </a:cubicBezTo>
                <a:cubicBezTo>
                  <a:pt x="6235430" y="5465377"/>
                  <a:pt x="6162855" y="5403676"/>
                  <a:pt x="6146071" y="5321653"/>
                </a:cubicBezTo>
                <a:lnTo>
                  <a:pt x="6143463" y="5295783"/>
                </a:lnTo>
                <a:lnTo>
                  <a:pt x="6143463" y="6254957"/>
                </a:lnTo>
                <a:cubicBezTo>
                  <a:pt x="6143463" y="6354907"/>
                  <a:pt x="6062438" y="6435932"/>
                  <a:pt x="5962488" y="6435932"/>
                </a:cubicBezTo>
                <a:cubicBezTo>
                  <a:pt x="5887526" y="6435932"/>
                  <a:pt x="5823208" y="6390355"/>
                  <a:pt x="5795735" y="6325401"/>
                </a:cubicBezTo>
                <a:lnTo>
                  <a:pt x="5795551" y="6324808"/>
                </a:lnTo>
                <a:lnTo>
                  <a:pt x="5795456" y="6324667"/>
                </a:lnTo>
                <a:cubicBezTo>
                  <a:pt x="5786348" y="6303133"/>
                  <a:pt x="5781311" y="6279456"/>
                  <a:pt x="5781311" y="6254603"/>
                </a:cubicBezTo>
                <a:lnTo>
                  <a:pt x="5781311" y="6006221"/>
                </a:lnTo>
                <a:lnTo>
                  <a:pt x="5781513" y="6004217"/>
                </a:lnTo>
                <a:lnTo>
                  <a:pt x="5781513" y="5761749"/>
                </a:lnTo>
                <a:lnTo>
                  <a:pt x="5780208" y="5761749"/>
                </a:lnTo>
                <a:lnTo>
                  <a:pt x="5780208" y="5773159"/>
                </a:lnTo>
                <a:cubicBezTo>
                  <a:pt x="5780208" y="5872570"/>
                  <a:pt x="5699619" y="5953159"/>
                  <a:pt x="5600208" y="5953159"/>
                </a:cubicBezTo>
                <a:cubicBezTo>
                  <a:pt x="5500797" y="5953159"/>
                  <a:pt x="5420208" y="5872570"/>
                  <a:pt x="5420208" y="5773159"/>
                </a:cubicBezTo>
                <a:lnTo>
                  <a:pt x="5420208" y="5761749"/>
                </a:lnTo>
                <a:lnTo>
                  <a:pt x="5419105" y="5761749"/>
                </a:lnTo>
                <a:lnTo>
                  <a:pt x="5419105" y="6780924"/>
                </a:lnTo>
                <a:lnTo>
                  <a:pt x="5229225" y="6780924"/>
                </a:lnTo>
                <a:lnTo>
                  <a:pt x="5059105" y="6780924"/>
                </a:lnTo>
                <a:lnTo>
                  <a:pt x="5009857" y="6780924"/>
                </a:lnTo>
                <a:lnTo>
                  <a:pt x="4857750" y="6780924"/>
                </a:lnTo>
                <a:lnTo>
                  <a:pt x="4746147" y="6780924"/>
                </a:lnTo>
                <a:lnTo>
                  <a:pt x="4712147" y="6730496"/>
                </a:lnTo>
                <a:cubicBezTo>
                  <a:pt x="4703039" y="6708961"/>
                  <a:pt x="4698002" y="6685284"/>
                  <a:pt x="4698002" y="6660431"/>
                </a:cubicBezTo>
                <a:lnTo>
                  <a:pt x="4698002" y="5925639"/>
                </a:lnTo>
                <a:lnTo>
                  <a:pt x="4686136" y="5928313"/>
                </a:lnTo>
                <a:lnTo>
                  <a:pt x="4686136" y="6026357"/>
                </a:lnTo>
                <a:cubicBezTo>
                  <a:pt x="4686136" y="6126307"/>
                  <a:pt x="4605111" y="6207332"/>
                  <a:pt x="4505161" y="6207332"/>
                </a:cubicBezTo>
                <a:cubicBezTo>
                  <a:pt x="4405211" y="6207332"/>
                  <a:pt x="4324186" y="6126307"/>
                  <a:pt x="4324186" y="6026357"/>
                </a:cubicBezTo>
                <a:lnTo>
                  <a:pt x="4324186" y="6003902"/>
                </a:lnTo>
                <a:lnTo>
                  <a:pt x="4308074" y="6005915"/>
                </a:lnTo>
                <a:lnTo>
                  <a:pt x="4308074" y="6780924"/>
                </a:lnTo>
                <a:lnTo>
                  <a:pt x="3948076" y="6780924"/>
                </a:lnTo>
                <a:lnTo>
                  <a:pt x="3948076" y="6542799"/>
                </a:lnTo>
                <a:lnTo>
                  <a:pt x="3944666" y="6542799"/>
                </a:lnTo>
                <a:lnTo>
                  <a:pt x="3944666" y="6555998"/>
                </a:lnTo>
                <a:cubicBezTo>
                  <a:pt x="3944666" y="6655409"/>
                  <a:pt x="3864076" y="6735998"/>
                  <a:pt x="3764666" y="6735998"/>
                </a:cubicBezTo>
                <a:cubicBezTo>
                  <a:pt x="3665254" y="6735998"/>
                  <a:pt x="3584666" y="6655409"/>
                  <a:pt x="3584666" y="6555998"/>
                </a:cubicBezTo>
                <a:lnTo>
                  <a:pt x="3584666" y="6542799"/>
                </a:lnTo>
                <a:lnTo>
                  <a:pt x="3581256" y="6542799"/>
                </a:lnTo>
                <a:lnTo>
                  <a:pt x="3581256" y="6779446"/>
                </a:lnTo>
                <a:lnTo>
                  <a:pt x="3581107" y="6780924"/>
                </a:lnTo>
                <a:lnTo>
                  <a:pt x="3221405" y="6780924"/>
                </a:lnTo>
                <a:lnTo>
                  <a:pt x="3221256" y="6779446"/>
                </a:lnTo>
                <a:lnTo>
                  <a:pt x="3221256" y="6753018"/>
                </a:lnTo>
                <a:lnTo>
                  <a:pt x="3217846" y="6753706"/>
                </a:lnTo>
                <a:lnTo>
                  <a:pt x="3217846" y="6780924"/>
                </a:lnTo>
                <a:lnTo>
                  <a:pt x="2857846" y="6780924"/>
                </a:lnTo>
                <a:lnTo>
                  <a:pt x="2857846" y="6753312"/>
                </a:lnTo>
                <a:lnTo>
                  <a:pt x="2854436" y="6754001"/>
                </a:lnTo>
                <a:lnTo>
                  <a:pt x="2854436" y="6780924"/>
                </a:lnTo>
                <a:lnTo>
                  <a:pt x="2494436" y="6780924"/>
                </a:lnTo>
                <a:lnTo>
                  <a:pt x="2494436" y="6130942"/>
                </a:lnTo>
                <a:lnTo>
                  <a:pt x="2490066" y="6130059"/>
                </a:lnTo>
                <a:lnTo>
                  <a:pt x="2487368" y="6156817"/>
                </a:lnTo>
                <a:cubicBezTo>
                  <a:pt x="2470584" y="6238839"/>
                  <a:pt x="2398012" y="6300541"/>
                  <a:pt x="2311026" y="6300541"/>
                </a:cubicBezTo>
                <a:cubicBezTo>
                  <a:pt x="2224043" y="6300541"/>
                  <a:pt x="2151468" y="6238839"/>
                  <a:pt x="2134684" y="6156817"/>
                </a:cubicBezTo>
                <a:lnTo>
                  <a:pt x="2131742" y="6127628"/>
                </a:lnTo>
                <a:lnTo>
                  <a:pt x="2127618" y="6128461"/>
                </a:lnTo>
                <a:lnTo>
                  <a:pt x="2127618" y="6467924"/>
                </a:lnTo>
                <a:cubicBezTo>
                  <a:pt x="2127618" y="6567334"/>
                  <a:pt x="2047028" y="6647924"/>
                  <a:pt x="1947618" y="6647924"/>
                </a:cubicBezTo>
                <a:cubicBezTo>
                  <a:pt x="1848206" y="6647924"/>
                  <a:pt x="1767618" y="6567334"/>
                  <a:pt x="1767618" y="6467924"/>
                </a:cubicBezTo>
                <a:lnTo>
                  <a:pt x="1767618" y="5796012"/>
                </a:lnTo>
                <a:lnTo>
                  <a:pt x="1761784" y="5797189"/>
                </a:lnTo>
                <a:lnTo>
                  <a:pt x="1760550" y="5809435"/>
                </a:lnTo>
                <a:cubicBezTo>
                  <a:pt x="1743766" y="5891458"/>
                  <a:pt x="1671192" y="5953159"/>
                  <a:pt x="1584208" y="5953159"/>
                </a:cubicBezTo>
                <a:cubicBezTo>
                  <a:pt x="1509649" y="5953159"/>
                  <a:pt x="1445678" y="5907827"/>
                  <a:pt x="1418352" y="5843223"/>
                </a:cubicBezTo>
                <a:lnTo>
                  <a:pt x="1409520" y="5814770"/>
                </a:lnTo>
                <a:lnTo>
                  <a:pt x="1409520" y="6254958"/>
                </a:lnTo>
                <a:cubicBezTo>
                  <a:pt x="1409520" y="6354908"/>
                  <a:pt x="1328496" y="6435933"/>
                  <a:pt x="1228546" y="6435933"/>
                </a:cubicBezTo>
                <a:cubicBezTo>
                  <a:pt x="1141090" y="6435933"/>
                  <a:pt x="1068122" y="6373898"/>
                  <a:pt x="1051248" y="6291431"/>
                </a:cubicBezTo>
                <a:lnTo>
                  <a:pt x="1047574" y="6254997"/>
                </a:lnTo>
                <a:lnTo>
                  <a:pt x="1047574" y="6580136"/>
                </a:lnTo>
                <a:cubicBezTo>
                  <a:pt x="1047574" y="6680086"/>
                  <a:pt x="966550" y="6761111"/>
                  <a:pt x="866600" y="6761111"/>
                </a:cubicBezTo>
                <a:cubicBezTo>
                  <a:pt x="766650" y="6761111"/>
                  <a:pt x="685625" y="6680086"/>
                  <a:pt x="685625" y="6580136"/>
                </a:cubicBezTo>
                <a:lnTo>
                  <a:pt x="685625" y="6076064"/>
                </a:lnTo>
                <a:lnTo>
                  <a:pt x="683480" y="6097332"/>
                </a:lnTo>
                <a:cubicBezTo>
                  <a:pt x="666696" y="6179355"/>
                  <a:pt x="594123" y="6241056"/>
                  <a:pt x="507138" y="6241056"/>
                </a:cubicBezTo>
                <a:cubicBezTo>
                  <a:pt x="457434" y="6241056"/>
                  <a:pt x="412434" y="6220908"/>
                  <a:pt x="379860" y="6188335"/>
                </a:cubicBezTo>
                <a:lnTo>
                  <a:pt x="352266" y="6147408"/>
                </a:lnTo>
                <a:lnTo>
                  <a:pt x="352266" y="6050281"/>
                </a:lnTo>
                <a:lnTo>
                  <a:pt x="352264" y="6050271"/>
                </a:lnTo>
                <a:lnTo>
                  <a:pt x="352264" y="5788251"/>
                </a:lnTo>
                <a:lnTo>
                  <a:pt x="344945" y="5824500"/>
                </a:lnTo>
                <a:cubicBezTo>
                  <a:pt x="317620" y="5889105"/>
                  <a:pt x="253649" y="5934436"/>
                  <a:pt x="179091" y="5934436"/>
                </a:cubicBezTo>
                <a:cubicBezTo>
                  <a:pt x="92106" y="5934436"/>
                  <a:pt x="19532" y="5872735"/>
                  <a:pt x="2748" y="5790712"/>
                </a:cubicBezTo>
                <a:lnTo>
                  <a:pt x="0" y="5763453"/>
                </a:lnTo>
                <a:lnTo>
                  <a:pt x="0" y="3970142"/>
                </a:lnTo>
                <a:lnTo>
                  <a:pt x="2748" y="3942883"/>
                </a:lnTo>
                <a:cubicBezTo>
                  <a:pt x="19532" y="3860860"/>
                  <a:pt x="92106" y="3799159"/>
                  <a:pt x="179091" y="3799159"/>
                </a:cubicBezTo>
                <a:cubicBezTo>
                  <a:pt x="253649" y="3799159"/>
                  <a:pt x="317620" y="3844491"/>
                  <a:pt x="344945" y="3909095"/>
                </a:cubicBezTo>
                <a:lnTo>
                  <a:pt x="352264" y="3945346"/>
                </a:lnTo>
                <a:lnTo>
                  <a:pt x="352264" y="2869739"/>
                </a:lnTo>
                <a:cubicBezTo>
                  <a:pt x="352264" y="2770328"/>
                  <a:pt x="432853" y="2689739"/>
                  <a:pt x="532264" y="2689739"/>
                </a:cubicBezTo>
                <a:cubicBezTo>
                  <a:pt x="606822" y="2689739"/>
                  <a:pt x="670793" y="2735072"/>
                  <a:pt x="698119" y="2799676"/>
                </a:cubicBezTo>
                <a:lnTo>
                  <a:pt x="707850" y="2847874"/>
                </a:lnTo>
                <a:lnTo>
                  <a:pt x="707850" y="2426905"/>
                </a:lnTo>
                <a:cubicBezTo>
                  <a:pt x="707850" y="2327493"/>
                  <a:pt x="788439" y="2246904"/>
                  <a:pt x="887850" y="2246904"/>
                </a:cubicBezTo>
                <a:cubicBezTo>
                  <a:pt x="974834" y="2246904"/>
                  <a:pt x="1047409" y="2308606"/>
                  <a:pt x="1064193" y="2390628"/>
                </a:cubicBezTo>
                <a:lnTo>
                  <a:pt x="1066801" y="2416498"/>
                </a:lnTo>
                <a:lnTo>
                  <a:pt x="1066801" y="1457325"/>
                </a:lnTo>
                <a:cubicBezTo>
                  <a:pt x="1066801" y="1357374"/>
                  <a:pt x="1147826" y="1276350"/>
                  <a:pt x="1247776" y="1276350"/>
                </a:cubicBezTo>
                <a:cubicBezTo>
                  <a:pt x="1322738" y="1276350"/>
                  <a:pt x="1387056" y="1321927"/>
                  <a:pt x="1414529" y="1386880"/>
                </a:cubicBezTo>
                <a:lnTo>
                  <a:pt x="1414713" y="1387474"/>
                </a:lnTo>
                <a:lnTo>
                  <a:pt x="1414808" y="1387615"/>
                </a:lnTo>
                <a:cubicBezTo>
                  <a:pt x="1423916" y="1409148"/>
                  <a:pt x="1428953" y="1432825"/>
                  <a:pt x="1428953" y="1457678"/>
                </a:cubicBezTo>
                <a:lnTo>
                  <a:pt x="1428953" y="1706061"/>
                </a:lnTo>
                <a:lnTo>
                  <a:pt x="1428751" y="1708065"/>
                </a:lnTo>
                <a:lnTo>
                  <a:pt x="1428751" y="2186419"/>
                </a:lnTo>
                <a:lnTo>
                  <a:pt x="1428953" y="2188423"/>
                </a:lnTo>
                <a:lnTo>
                  <a:pt x="1428953" y="2344473"/>
                </a:lnTo>
                <a:lnTo>
                  <a:pt x="1430056" y="2343631"/>
                </a:lnTo>
                <a:lnTo>
                  <a:pt x="1430056" y="1939123"/>
                </a:lnTo>
                <a:cubicBezTo>
                  <a:pt x="1430056" y="1839712"/>
                  <a:pt x="1510645" y="1759123"/>
                  <a:pt x="1610056" y="1759123"/>
                </a:cubicBezTo>
                <a:cubicBezTo>
                  <a:pt x="1709467" y="1759123"/>
                  <a:pt x="1790056" y="1839712"/>
                  <a:pt x="1790056" y="1939123"/>
                </a:cubicBezTo>
                <a:lnTo>
                  <a:pt x="1790056" y="2094491"/>
                </a:lnTo>
                <a:lnTo>
                  <a:pt x="1791159" y="2093833"/>
                </a:lnTo>
                <a:lnTo>
                  <a:pt x="1791159" y="452552"/>
                </a:lnTo>
                <a:cubicBezTo>
                  <a:pt x="1791159" y="353142"/>
                  <a:pt x="1871748" y="272552"/>
                  <a:pt x="1971159" y="272552"/>
                </a:cubicBezTo>
                <a:cubicBezTo>
                  <a:pt x="2070570" y="272552"/>
                  <a:pt x="2151159" y="353142"/>
                  <a:pt x="2151159" y="452552"/>
                </a:cubicBezTo>
                <a:lnTo>
                  <a:pt x="2151159" y="1123074"/>
                </a:lnTo>
                <a:lnTo>
                  <a:pt x="2152262" y="1123074"/>
                </a:lnTo>
                <a:lnTo>
                  <a:pt x="2152262" y="1051851"/>
                </a:lnTo>
                <a:cubicBezTo>
                  <a:pt x="2152262" y="952438"/>
                  <a:pt x="2232851" y="871849"/>
                  <a:pt x="2332262" y="871849"/>
                </a:cubicBezTo>
                <a:cubicBezTo>
                  <a:pt x="2431673" y="871849"/>
                  <a:pt x="2512262" y="952438"/>
                  <a:pt x="2512262" y="1051851"/>
                </a:cubicBezTo>
                <a:lnTo>
                  <a:pt x="2512262" y="1786643"/>
                </a:lnTo>
                <a:lnTo>
                  <a:pt x="2524128" y="1783969"/>
                </a:lnTo>
                <a:lnTo>
                  <a:pt x="2524128" y="1685924"/>
                </a:lnTo>
                <a:cubicBezTo>
                  <a:pt x="2524128" y="1585975"/>
                  <a:pt x="2605153" y="1504950"/>
                  <a:pt x="2705103" y="1504950"/>
                </a:cubicBezTo>
                <a:cubicBezTo>
                  <a:pt x="2805053" y="1504950"/>
                  <a:pt x="2886078" y="1585975"/>
                  <a:pt x="2886078" y="1685924"/>
                </a:cubicBezTo>
                <a:lnTo>
                  <a:pt x="2886078" y="1708380"/>
                </a:lnTo>
                <a:lnTo>
                  <a:pt x="2902190" y="1706366"/>
                </a:lnTo>
                <a:lnTo>
                  <a:pt x="2902190" y="788060"/>
                </a:lnTo>
                <a:cubicBezTo>
                  <a:pt x="2902190" y="688649"/>
                  <a:pt x="2982779" y="608060"/>
                  <a:pt x="3082188" y="608060"/>
                </a:cubicBezTo>
                <a:cubicBezTo>
                  <a:pt x="3181600" y="608060"/>
                  <a:pt x="3262188" y="688649"/>
                  <a:pt x="3262188" y="788060"/>
                </a:cubicBezTo>
                <a:lnTo>
                  <a:pt x="3262188" y="1123074"/>
                </a:lnTo>
                <a:lnTo>
                  <a:pt x="3272303" y="1123074"/>
                </a:lnTo>
                <a:lnTo>
                  <a:pt x="3279744" y="1086219"/>
                </a:lnTo>
                <a:cubicBezTo>
                  <a:pt x="3307069" y="1021615"/>
                  <a:pt x="3371041" y="976284"/>
                  <a:pt x="3445598" y="976284"/>
                </a:cubicBezTo>
                <a:cubicBezTo>
                  <a:pt x="3520157" y="976284"/>
                  <a:pt x="3584127" y="1021615"/>
                  <a:pt x="3611453" y="1086219"/>
                </a:cubicBezTo>
                <a:lnTo>
                  <a:pt x="3618893" y="1123074"/>
                </a:lnTo>
                <a:lnTo>
                  <a:pt x="3629008" y="1123074"/>
                </a:lnTo>
                <a:lnTo>
                  <a:pt x="3629008" y="932835"/>
                </a:lnTo>
                <a:cubicBezTo>
                  <a:pt x="3629008" y="833424"/>
                  <a:pt x="3709596" y="752835"/>
                  <a:pt x="3809008" y="752835"/>
                </a:cubicBezTo>
                <a:cubicBezTo>
                  <a:pt x="3908418" y="752835"/>
                  <a:pt x="3989008" y="833424"/>
                  <a:pt x="3989008" y="932835"/>
                </a:cubicBezTo>
                <a:lnTo>
                  <a:pt x="3989008" y="959263"/>
                </a:lnTo>
                <a:lnTo>
                  <a:pt x="3992418" y="958575"/>
                </a:lnTo>
                <a:lnTo>
                  <a:pt x="3992418" y="229104"/>
                </a:lnTo>
                <a:cubicBezTo>
                  <a:pt x="3992418" y="129694"/>
                  <a:pt x="4073006" y="49104"/>
                  <a:pt x="4172418" y="49104"/>
                </a:cubicBezTo>
                <a:close/>
                <a:moveTo>
                  <a:pt x="3082188" y="0"/>
                </a:moveTo>
                <a:cubicBezTo>
                  <a:pt x="3181600" y="0"/>
                  <a:pt x="3262188" y="80590"/>
                  <a:pt x="3262188" y="180000"/>
                </a:cubicBezTo>
                <a:lnTo>
                  <a:pt x="3262188" y="332390"/>
                </a:lnTo>
                <a:cubicBezTo>
                  <a:pt x="3262188" y="431802"/>
                  <a:pt x="3181600" y="512390"/>
                  <a:pt x="3082188" y="512390"/>
                </a:cubicBezTo>
                <a:cubicBezTo>
                  <a:pt x="2982779" y="512390"/>
                  <a:pt x="2902190" y="431802"/>
                  <a:pt x="2902190" y="332390"/>
                </a:cubicBezTo>
                <a:lnTo>
                  <a:pt x="2902190" y="180000"/>
                </a:lnTo>
                <a:cubicBezTo>
                  <a:pt x="2902190" y="80590"/>
                  <a:pt x="2982779" y="0"/>
                  <a:pt x="3082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472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0">
              <a:schemeClr val="accent2">
                <a:lumMod val="90000"/>
                <a:lumOff val="1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25000">
              <a:srgbClr val="84CFD2">
                <a:lumMod val="60000"/>
                <a:lumOff val="40000"/>
              </a:srgbClr>
            </a:gs>
            <a:gs pos="75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7" r:id="rId2"/>
    <p:sldLayoutId id="2147483675" r:id="rId3"/>
    <p:sldLayoutId id="2147483662" r:id="rId4"/>
    <p:sldLayoutId id="2147483671" r:id="rId5"/>
    <p:sldLayoutId id="2147483661" r:id="rId6"/>
    <p:sldLayoutId id="2147483658" r:id="rId7"/>
    <p:sldLayoutId id="2147483663" r:id="rId8"/>
    <p:sldLayoutId id="2147483664" r:id="rId9"/>
    <p:sldLayoutId id="2147483665" r:id="rId10"/>
    <p:sldLayoutId id="2147483666" r:id="rId11"/>
    <p:sldLayoutId id="2147483668" r:id="rId12"/>
    <p:sldLayoutId id="2147483669" r:id="rId13"/>
    <p:sldLayoutId id="2147483670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40000">
              <a:schemeClr val="accent2">
                <a:lumMod val="10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roup 515">
            <a:extLst>
              <a:ext uri="{FF2B5EF4-FFF2-40B4-BE49-F238E27FC236}">
                <a16:creationId xmlns:a16="http://schemas.microsoft.com/office/drawing/2014/main" xmlns="" id="{BCD511B6-2432-4425-BD76-2BC2379ED4F5}"/>
              </a:ext>
            </a:extLst>
          </p:cNvPr>
          <p:cNvGrpSpPr/>
          <p:nvPr/>
        </p:nvGrpSpPr>
        <p:grpSpPr>
          <a:xfrm>
            <a:off x="5970343" y="763833"/>
            <a:ext cx="1220206" cy="2079729"/>
            <a:chOff x="11521621" y="1903133"/>
            <a:chExt cx="2494544" cy="4251720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xmlns="" id="{CCD6B462-B5FE-4002-96F7-E0C5719E315F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xmlns="" id="{37102A7B-25E5-4A63-A402-D37AB3D5B580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519" name="Group 518">
                <a:extLst>
                  <a:ext uri="{FF2B5EF4-FFF2-40B4-BE49-F238E27FC236}">
                    <a16:creationId xmlns:a16="http://schemas.microsoft.com/office/drawing/2014/main" xmlns="" id="{3CB16F02-6C30-4F3E-A8A1-B543D91313F1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539" name="Straight Connector 538">
                  <a:extLst>
                    <a:ext uri="{FF2B5EF4-FFF2-40B4-BE49-F238E27FC236}">
                      <a16:creationId xmlns:a16="http://schemas.microsoft.com/office/drawing/2014/main" xmlns="" id="{C000BE36-26C4-40C8-84B0-2FD0C2C1D9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0" name="Straight Connector 539">
                  <a:extLst>
                    <a:ext uri="{FF2B5EF4-FFF2-40B4-BE49-F238E27FC236}">
                      <a16:creationId xmlns:a16="http://schemas.microsoft.com/office/drawing/2014/main" xmlns="" id="{5A315851-C0CE-4B15-A4E5-BD6309B229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1" name="Straight Connector 540">
                  <a:extLst>
                    <a:ext uri="{FF2B5EF4-FFF2-40B4-BE49-F238E27FC236}">
                      <a16:creationId xmlns:a16="http://schemas.microsoft.com/office/drawing/2014/main" xmlns="" id="{AEE7E662-9387-4DA0-A1BC-3CDBE8187D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2" name="Freeform: Shape 541">
                  <a:extLst>
                    <a:ext uri="{FF2B5EF4-FFF2-40B4-BE49-F238E27FC236}">
                      <a16:creationId xmlns:a16="http://schemas.microsoft.com/office/drawing/2014/main" xmlns="" id="{5C69B432-E89C-4518-9BB2-6762DF4B8053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3" name="Freeform: Shape 542">
                  <a:extLst>
                    <a:ext uri="{FF2B5EF4-FFF2-40B4-BE49-F238E27FC236}">
                      <a16:creationId xmlns:a16="http://schemas.microsoft.com/office/drawing/2014/main" xmlns="" id="{2CC96312-AFF0-4627-9DBA-3EE6B4F7E6F9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44" name="Freeform: Shape 543">
                  <a:extLst>
                    <a:ext uri="{FF2B5EF4-FFF2-40B4-BE49-F238E27FC236}">
                      <a16:creationId xmlns:a16="http://schemas.microsoft.com/office/drawing/2014/main" xmlns="" id="{ED508745-6A82-4305-AD3C-7D85AA016E08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5" name="Freeform: Shape 544">
                  <a:extLst>
                    <a:ext uri="{FF2B5EF4-FFF2-40B4-BE49-F238E27FC236}">
                      <a16:creationId xmlns:a16="http://schemas.microsoft.com/office/drawing/2014/main" xmlns="" id="{9229574B-C1F1-4E53-B02C-35FAB53A1F5F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6" name="Freeform: Shape 545">
                  <a:extLst>
                    <a:ext uri="{FF2B5EF4-FFF2-40B4-BE49-F238E27FC236}">
                      <a16:creationId xmlns:a16="http://schemas.microsoft.com/office/drawing/2014/main" xmlns="" id="{3D7B366D-11F0-453E-9C76-A2588B5F757B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7" name="Freeform: Shape 546">
                  <a:extLst>
                    <a:ext uri="{FF2B5EF4-FFF2-40B4-BE49-F238E27FC236}">
                      <a16:creationId xmlns:a16="http://schemas.microsoft.com/office/drawing/2014/main" xmlns="" id="{F9F96471-B4BE-4CD7-B139-85217AA5EFB3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48" name="Freeform: Shape 547">
                  <a:extLst>
                    <a:ext uri="{FF2B5EF4-FFF2-40B4-BE49-F238E27FC236}">
                      <a16:creationId xmlns:a16="http://schemas.microsoft.com/office/drawing/2014/main" xmlns="" id="{71990035-8ECD-4704-8A71-DF383D35AE50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9" name="Freeform: Shape 548">
                  <a:extLst>
                    <a:ext uri="{FF2B5EF4-FFF2-40B4-BE49-F238E27FC236}">
                      <a16:creationId xmlns:a16="http://schemas.microsoft.com/office/drawing/2014/main" xmlns="" id="{DAB3EFDC-E98D-4408-A7E0-964EFAC793D6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50" name="Freeform: Shape 549">
                  <a:extLst>
                    <a:ext uri="{FF2B5EF4-FFF2-40B4-BE49-F238E27FC236}">
                      <a16:creationId xmlns:a16="http://schemas.microsoft.com/office/drawing/2014/main" xmlns="" id="{2C12AFE9-F95B-4BB8-971C-8964F6EAC769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51" name="Freeform: Shape 550">
                  <a:extLst>
                    <a:ext uri="{FF2B5EF4-FFF2-40B4-BE49-F238E27FC236}">
                      <a16:creationId xmlns:a16="http://schemas.microsoft.com/office/drawing/2014/main" xmlns="" id="{E8D8EFBC-8826-49E7-A2A7-EA3F0B2A8578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52" name="Freeform: Shape 551">
                  <a:extLst>
                    <a:ext uri="{FF2B5EF4-FFF2-40B4-BE49-F238E27FC236}">
                      <a16:creationId xmlns:a16="http://schemas.microsoft.com/office/drawing/2014/main" xmlns="" id="{A22CC52D-78F5-4D10-A5FA-EECF270F9F0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520" name="Group 519">
                <a:extLst>
                  <a:ext uri="{FF2B5EF4-FFF2-40B4-BE49-F238E27FC236}">
                    <a16:creationId xmlns:a16="http://schemas.microsoft.com/office/drawing/2014/main" xmlns="" id="{51422A35-7EBF-4947-9BEB-36461107B911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521" name="Group 520">
                  <a:extLst>
                    <a:ext uri="{FF2B5EF4-FFF2-40B4-BE49-F238E27FC236}">
                      <a16:creationId xmlns:a16="http://schemas.microsoft.com/office/drawing/2014/main" xmlns="" id="{AA883D95-1D81-4B04-A641-DD1C984CF946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528" name="Freeform: Shape 527">
                    <a:extLst>
                      <a:ext uri="{FF2B5EF4-FFF2-40B4-BE49-F238E27FC236}">
                        <a16:creationId xmlns:a16="http://schemas.microsoft.com/office/drawing/2014/main" xmlns="" id="{A91D8B3A-E962-429D-B68D-C93B4E245508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9" name="Freeform: Shape 528">
                    <a:extLst>
                      <a:ext uri="{FF2B5EF4-FFF2-40B4-BE49-F238E27FC236}">
                        <a16:creationId xmlns:a16="http://schemas.microsoft.com/office/drawing/2014/main" xmlns="" id="{E580485E-56A7-403A-9131-D42084F60513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0" name="Freeform: Shape 529">
                    <a:extLst>
                      <a:ext uri="{FF2B5EF4-FFF2-40B4-BE49-F238E27FC236}">
                        <a16:creationId xmlns:a16="http://schemas.microsoft.com/office/drawing/2014/main" xmlns="" id="{E623E0F7-D997-4CF2-B334-D7CA3DF17902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1" name="Freeform: Shape 530">
                    <a:extLst>
                      <a:ext uri="{FF2B5EF4-FFF2-40B4-BE49-F238E27FC236}">
                        <a16:creationId xmlns:a16="http://schemas.microsoft.com/office/drawing/2014/main" xmlns="" id="{96D5FC40-7B74-4E98-B28A-8912129A4984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32" name="Freeform: Shape 531">
                    <a:extLst>
                      <a:ext uri="{FF2B5EF4-FFF2-40B4-BE49-F238E27FC236}">
                        <a16:creationId xmlns:a16="http://schemas.microsoft.com/office/drawing/2014/main" xmlns="" id="{9D6C6D2A-469D-4EA7-A4D2-1DF13818B4CF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3" name="Freeform: Shape 532">
                    <a:extLst>
                      <a:ext uri="{FF2B5EF4-FFF2-40B4-BE49-F238E27FC236}">
                        <a16:creationId xmlns:a16="http://schemas.microsoft.com/office/drawing/2014/main" xmlns="" id="{5FE08BCD-0CE6-4B71-BBA2-01F99701A1C7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4" name="Freeform: Shape 533">
                    <a:extLst>
                      <a:ext uri="{FF2B5EF4-FFF2-40B4-BE49-F238E27FC236}">
                        <a16:creationId xmlns:a16="http://schemas.microsoft.com/office/drawing/2014/main" xmlns="" id="{4C8651CC-EC17-4D3E-B2B7-CC6037328910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5" name="Freeform: Shape 534">
                    <a:extLst>
                      <a:ext uri="{FF2B5EF4-FFF2-40B4-BE49-F238E27FC236}">
                        <a16:creationId xmlns:a16="http://schemas.microsoft.com/office/drawing/2014/main" xmlns="" id="{B1C2DBB0-0F64-42A7-9768-35DBA70DC61C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6" name="Freeform: Shape 535">
                    <a:extLst>
                      <a:ext uri="{FF2B5EF4-FFF2-40B4-BE49-F238E27FC236}">
                        <a16:creationId xmlns:a16="http://schemas.microsoft.com/office/drawing/2014/main" xmlns="" id="{AB0B15BC-866E-4734-8026-D9433FA0489C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7" name="Freeform: Shape 536">
                    <a:extLst>
                      <a:ext uri="{FF2B5EF4-FFF2-40B4-BE49-F238E27FC236}">
                        <a16:creationId xmlns:a16="http://schemas.microsoft.com/office/drawing/2014/main" xmlns="" id="{1F483019-951C-45D8-82BC-2555F0057272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8" name="Freeform: Shape 537">
                    <a:extLst>
                      <a:ext uri="{FF2B5EF4-FFF2-40B4-BE49-F238E27FC236}">
                        <a16:creationId xmlns:a16="http://schemas.microsoft.com/office/drawing/2014/main" xmlns="" id="{7BDC761C-6BFB-4C40-8FB0-99C01EDE4DBC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22" name="Freeform: Shape 521">
                  <a:extLst>
                    <a:ext uri="{FF2B5EF4-FFF2-40B4-BE49-F238E27FC236}">
                      <a16:creationId xmlns:a16="http://schemas.microsoft.com/office/drawing/2014/main" xmlns="" id="{60DF62E0-3ED1-4F04-9AC7-D8AC0992211F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523" name="Group 522">
                  <a:extLst>
                    <a:ext uri="{FF2B5EF4-FFF2-40B4-BE49-F238E27FC236}">
                      <a16:creationId xmlns:a16="http://schemas.microsoft.com/office/drawing/2014/main" xmlns="" id="{178BF042-3D26-440C-B630-2C3E132C458C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524" name="Freeform: Shape 523">
                    <a:extLst>
                      <a:ext uri="{FF2B5EF4-FFF2-40B4-BE49-F238E27FC236}">
                        <a16:creationId xmlns:a16="http://schemas.microsoft.com/office/drawing/2014/main" xmlns="" id="{6049B77A-4A7A-4D84-BF3A-74DAF9107DD0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5" name="Freeform: Shape 524">
                    <a:extLst>
                      <a:ext uri="{FF2B5EF4-FFF2-40B4-BE49-F238E27FC236}">
                        <a16:creationId xmlns:a16="http://schemas.microsoft.com/office/drawing/2014/main" xmlns="" id="{9659BA7D-823A-4C51-BE03-703BA141967A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6" name="Freeform: Shape 525">
                    <a:extLst>
                      <a:ext uri="{FF2B5EF4-FFF2-40B4-BE49-F238E27FC236}">
                        <a16:creationId xmlns:a16="http://schemas.microsoft.com/office/drawing/2014/main" xmlns="" id="{16FDCDC1-89D7-407D-A76B-535D7F280240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7" name="Freeform: Shape 526">
                    <a:extLst>
                      <a:ext uri="{FF2B5EF4-FFF2-40B4-BE49-F238E27FC236}">
                        <a16:creationId xmlns:a16="http://schemas.microsoft.com/office/drawing/2014/main" xmlns="" id="{C75C2321-8B4C-45C2-94A2-06CA4014A2F0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xmlns="" id="{F0B5F9A9-DC6D-4486-B7D3-68288B2EAF67}"/>
              </a:ext>
            </a:extLst>
          </p:cNvPr>
          <p:cNvGrpSpPr/>
          <p:nvPr/>
        </p:nvGrpSpPr>
        <p:grpSpPr>
          <a:xfrm>
            <a:off x="10023662" y="1467304"/>
            <a:ext cx="1607836" cy="2740408"/>
            <a:chOff x="11521621" y="1903133"/>
            <a:chExt cx="2494544" cy="4251720"/>
          </a:xfrm>
        </p:grpSpPr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xmlns="" id="{34C0AA68-B912-4FE7-AE07-62C573AEBEAD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xmlns="" id="{BE02403E-A62B-4165-9FDF-EDCAEDAB6863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xmlns="" id="{2A5421DF-A8D6-4207-8622-23941A2032CC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405" name="Straight Connector 404">
                  <a:extLst>
                    <a:ext uri="{FF2B5EF4-FFF2-40B4-BE49-F238E27FC236}">
                      <a16:creationId xmlns:a16="http://schemas.microsoft.com/office/drawing/2014/main" xmlns="" id="{427BE399-142C-4EC6-AB90-8BDFA35C05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Straight Connector 405">
                  <a:extLst>
                    <a:ext uri="{FF2B5EF4-FFF2-40B4-BE49-F238E27FC236}">
                      <a16:creationId xmlns:a16="http://schemas.microsoft.com/office/drawing/2014/main" xmlns="" id="{3F850581-AE81-46EE-87A1-3D9A567D0E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7" name="Straight Connector 406">
                  <a:extLst>
                    <a:ext uri="{FF2B5EF4-FFF2-40B4-BE49-F238E27FC236}">
                      <a16:creationId xmlns:a16="http://schemas.microsoft.com/office/drawing/2014/main" xmlns="" id="{7262A2A4-636F-4566-985C-A987CD8E58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xmlns="" id="{4199A5B6-54D8-491B-9B5A-610D2C318FF0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xmlns="" id="{C2A3D142-24D1-49A9-81B9-8DEA9353574D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xmlns="" id="{3DBAF3EF-BAA6-40CE-AF41-F2F590EC1DB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xmlns="" id="{5A45D9C2-675C-4C0E-BB54-6B2898B4B657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xmlns="" id="{AA8813E3-E076-4785-95DD-332F3DF05E1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xmlns="" id="{BD7F99A7-6FF1-4431-851D-C2F41C77AF7B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xmlns="" id="{E4AA1DC0-7D26-4EFA-88B1-81E249E55022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xmlns="" id="{A0AFBC70-BCD5-4A5D-B5B8-34F331834092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xmlns="" id="{2C2F66FE-1C4F-4C0E-BCC9-2D5D725A9969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xmlns="" id="{598D7BC9-197E-4DC0-B603-D75712BB55AC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xmlns="" id="{5FCCF951-7819-4548-9E55-1CF5B873A3CD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xmlns="" id="{194AD7F3-C712-4050-B9E9-2524BACEF785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412" name="Group 411">
                  <a:extLst>
                    <a:ext uri="{FF2B5EF4-FFF2-40B4-BE49-F238E27FC236}">
                      <a16:creationId xmlns:a16="http://schemas.microsoft.com/office/drawing/2014/main" xmlns="" id="{D785483E-D6CD-4F1B-A906-E1373BDBDF95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xmlns="" id="{11B372C6-2FBB-4066-8EC5-365114621BEE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0" name="Freeform: Shape 419">
                    <a:extLst>
                      <a:ext uri="{FF2B5EF4-FFF2-40B4-BE49-F238E27FC236}">
                        <a16:creationId xmlns:a16="http://schemas.microsoft.com/office/drawing/2014/main" xmlns="" id="{15632AD9-B201-45B9-ABC9-BDC619922081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xmlns="" id="{17E7CAD8-3CAB-4B77-AEF4-69AC0DCC5248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2" name="Freeform: Shape 421">
                    <a:extLst>
                      <a:ext uri="{FF2B5EF4-FFF2-40B4-BE49-F238E27FC236}">
                        <a16:creationId xmlns:a16="http://schemas.microsoft.com/office/drawing/2014/main" xmlns="" id="{A00AE601-0D80-4B08-B406-1E4FCCE62681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23" name="Freeform: Shape 422">
                    <a:extLst>
                      <a:ext uri="{FF2B5EF4-FFF2-40B4-BE49-F238E27FC236}">
                        <a16:creationId xmlns:a16="http://schemas.microsoft.com/office/drawing/2014/main" xmlns="" id="{6DD02255-020D-4FA8-8F51-A540F9B6F587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4" name="Freeform: Shape 423">
                    <a:extLst>
                      <a:ext uri="{FF2B5EF4-FFF2-40B4-BE49-F238E27FC236}">
                        <a16:creationId xmlns:a16="http://schemas.microsoft.com/office/drawing/2014/main" xmlns="" id="{84BB8F96-CC38-4DC9-8C3B-F29C51F7DD1A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5" name="Freeform: Shape 424">
                    <a:extLst>
                      <a:ext uri="{FF2B5EF4-FFF2-40B4-BE49-F238E27FC236}">
                        <a16:creationId xmlns:a16="http://schemas.microsoft.com/office/drawing/2014/main" xmlns="" id="{ED40F613-C380-4BEE-82A7-C23B91D286CF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6" name="Freeform: Shape 425">
                    <a:extLst>
                      <a:ext uri="{FF2B5EF4-FFF2-40B4-BE49-F238E27FC236}">
                        <a16:creationId xmlns:a16="http://schemas.microsoft.com/office/drawing/2014/main" xmlns="" id="{C061410A-F4AB-4706-8381-6409EAC29ECA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7" name="Freeform: Shape 426">
                    <a:extLst>
                      <a:ext uri="{FF2B5EF4-FFF2-40B4-BE49-F238E27FC236}">
                        <a16:creationId xmlns:a16="http://schemas.microsoft.com/office/drawing/2014/main" xmlns="" id="{4752E12E-BE16-4564-A6E5-3EBF45461B3F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8" name="Freeform: Shape 427">
                    <a:extLst>
                      <a:ext uri="{FF2B5EF4-FFF2-40B4-BE49-F238E27FC236}">
                        <a16:creationId xmlns:a16="http://schemas.microsoft.com/office/drawing/2014/main" xmlns="" id="{518F370B-13EE-4F40-BF32-490325371B62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9" name="Freeform: Shape 428">
                    <a:extLst>
                      <a:ext uri="{FF2B5EF4-FFF2-40B4-BE49-F238E27FC236}">
                        <a16:creationId xmlns:a16="http://schemas.microsoft.com/office/drawing/2014/main" xmlns="" id="{49896D95-334C-4940-8BC5-E60988758B27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xmlns="" id="{3D00BC0D-A6EE-4AE0-85DB-DF6D40D84E5D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14" name="Group 413">
                  <a:extLst>
                    <a:ext uri="{FF2B5EF4-FFF2-40B4-BE49-F238E27FC236}">
                      <a16:creationId xmlns:a16="http://schemas.microsoft.com/office/drawing/2014/main" xmlns="" id="{1C5EFF5A-610E-4631-B43D-ADBDC4B5A49B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415" name="Freeform: Shape 414">
                    <a:extLst>
                      <a:ext uri="{FF2B5EF4-FFF2-40B4-BE49-F238E27FC236}">
                        <a16:creationId xmlns:a16="http://schemas.microsoft.com/office/drawing/2014/main" xmlns="" id="{78357397-4776-4A3E-A7D4-4AA3F8BEB3DD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xmlns="" id="{A7907992-9EEC-43A4-AC5A-C3370B66050D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xmlns="" id="{46FF18BE-9ABC-4472-B57E-991F16A7691E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xmlns="" id="{3DD7342E-21DA-43B4-AF2D-FD8E2C0839C0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387" name="Freeform: Shape 386">
            <a:extLst>
              <a:ext uri="{FF2B5EF4-FFF2-40B4-BE49-F238E27FC236}">
                <a16:creationId xmlns:a16="http://schemas.microsoft.com/office/drawing/2014/main" xmlns="" id="{4F81303F-B270-46AF-BD6C-78D1D2FA9FD5}"/>
              </a:ext>
            </a:extLst>
          </p:cNvPr>
          <p:cNvSpPr/>
          <p:nvPr/>
        </p:nvSpPr>
        <p:spPr>
          <a:xfrm>
            <a:off x="3970224" y="4563353"/>
            <a:ext cx="847166" cy="2275183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8" name="Freeform: Shape 387">
            <a:extLst>
              <a:ext uri="{FF2B5EF4-FFF2-40B4-BE49-F238E27FC236}">
                <a16:creationId xmlns:a16="http://schemas.microsoft.com/office/drawing/2014/main" xmlns="" id="{83882958-D4AC-4A49-861F-3741871BDB1C}"/>
              </a:ext>
            </a:extLst>
          </p:cNvPr>
          <p:cNvSpPr/>
          <p:nvPr/>
        </p:nvSpPr>
        <p:spPr>
          <a:xfrm>
            <a:off x="4820594" y="4589164"/>
            <a:ext cx="1160404" cy="2249373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3" name="Freeform: Shape 382">
            <a:extLst>
              <a:ext uri="{FF2B5EF4-FFF2-40B4-BE49-F238E27FC236}">
                <a16:creationId xmlns:a16="http://schemas.microsoft.com/office/drawing/2014/main" xmlns="" id="{718D683A-FF4C-49A7-AA29-2593615CFF48}"/>
              </a:ext>
            </a:extLst>
          </p:cNvPr>
          <p:cNvSpPr/>
          <p:nvPr/>
        </p:nvSpPr>
        <p:spPr>
          <a:xfrm>
            <a:off x="4826012" y="5083367"/>
            <a:ext cx="620401" cy="1666172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4" name="Freeform: Shape 383">
            <a:extLst>
              <a:ext uri="{FF2B5EF4-FFF2-40B4-BE49-F238E27FC236}">
                <a16:creationId xmlns:a16="http://schemas.microsoft.com/office/drawing/2014/main" xmlns="" id="{9630AC41-F529-4DA4-A997-98993439CACD}"/>
              </a:ext>
            </a:extLst>
          </p:cNvPr>
          <p:cNvSpPr/>
          <p:nvPr/>
        </p:nvSpPr>
        <p:spPr>
          <a:xfrm>
            <a:off x="5448759" y="5102269"/>
            <a:ext cx="849792" cy="1647271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4" name="Freeform: Shape 373">
            <a:extLst>
              <a:ext uri="{FF2B5EF4-FFF2-40B4-BE49-F238E27FC236}">
                <a16:creationId xmlns:a16="http://schemas.microsoft.com/office/drawing/2014/main" xmlns="" id="{E6D8117F-61CE-4705-80E2-05A21F126418}"/>
              </a:ext>
            </a:extLst>
          </p:cNvPr>
          <p:cNvSpPr/>
          <p:nvPr/>
        </p:nvSpPr>
        <p:spPr>
          <a:xfrm>
            <a:off x="8161192" y="4620932"/>
            <a:ext cx="828710" cy="2225615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 dirty="0"/>
          </a:p>
        </p:txBody>
      </p:sp>
      <p:sp>
        <p:nvSpPr>
          <p:cNvPr id="375" name="Freeform: Shape 374">
            <a:extLst>
              <a:ext uri="{FF2B5EF4-FFF2-40B4-BE49-F238E27FC236}">
                <a16:creationId xmlns:a16="http://schemas.microsoft.com/office/drawing/2014/main" xmlns="" id="{8A31B9E8-B349-4A21-A855-601E4F256BD6}"/>
              </a:ext>
            </a:extLst>
          </p:cNvPr>
          <p:cNvSpPr/>
          <p:nvPr/>
        </p:nvSpPr>
        <p:spPr>
          <a:xfrm>
            <a:off x="8993036" y="4646181"/>
            <a:ext cx="1135123" cy="2200367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7" name="Freeform: Shape 376">
            <a:extLst>
              <a:ext uri="{FF2B5EF4-FFF2-40B4-BE49-F238E27FC236}">
                <a16:creationId xmlns:a16="http://schemas.microsoft.com/office/drawing/2014/main" xmlns="" id="{D7423946-C42B-42A1-AD8E-B0E469AD90EC}"/>
              </a:ext>
            </a:extLst>
          </p:cNvPr>
          <p:cNvSpPr/>
          <p:nvPr/>
        </p:nvSpPr>
        <p:spPr>
          <a:xfrm>
            <a:off x="9697745" y="4877600"/>
            <a:ext cx="620400" cy="1666172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8" name="Freeform: Shape 377">
            <a:extLst>
              <a:ext uri="{FF2B5EF4-FFF2-40B4-BE49-F238E27FC236}">
                <a16:creationId xmlns:a16="http://schemas.microsoft.com/office/drawing/2014/main" xmlns="" id="{EC72D5B5-F2CB-48C3-8766-E1655FB9D671}"/>
              </a:ext>
            </a:extLst>
          </p:cNvPr>
          <p:cNvSpPr/>
          <p:nvPr/>
        </p:nvSpPr>
        <p:spPr>
          <a:xfrm>
            <a:off x="10311439" y="4896502"/>
            <a:ext cx="849792" cy="1647271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0" name="Freeform: Shape 379">
            <a:extLst>
              <a:ext uri="{FF2B5EF4-FFF2-40B4-BE49-F238E27FC236}">
                <a16:creationId xmlns:a16="http://schemas.microsoft.com/office/drawing/2014/main" xmlns="" id="{2ECBE978-F978-4F94-AAD2-3C34794B05B7}"/>
              </a:ext>
            </a:extLst>
          </p:cNvPr>
          <p:cNvSpPr/>
          <p:nvPr/>
        </p:nvSpPr>
        <p:spPr>
          <a:xfrm>
            <a:off x="10479601" y="3935174"/>
            <a:ext cx="1083990" cy="2911208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5" name="Freeform: Shape 384">
            <a:extLst>
              <a:ext uri="{FF2B5EF4-FFF2-40B4-BE49-F238E27FC236}">
                <a16:creationId xmlns:a16="http://schemas.microsoft.com/office/drawing/2014/main" xmlns="" id="{2770F57E-7B00-465C-A550-A1439947495A}"/>
              </a:ext>
            </a:extLst>
          </p:cNvPr>
          <p:cNvSpPr/>
          <p:nvPr/>
        </p:nvSpPr>
        <p:spPr>
          <a:xfrm>
            <a:off x="11558638" y="3968200"/>
            <a:ext cx="623696" cy="2878183"/>
          </a:xfrm>
          <a:custGeom>
            <a:avLst/>
            <a:gdLst>
              <a:gd name="connsiteX0" fmla="*/ 80786 w 623696"/>
              <a:gd name="connsiteY0" fmla="*/ 1160457 h 2878183"/>
              <a:gd name="connsiteX1" fmla="*/ 80786 w 623696"/>
              <a:gd name="connsiteY1" fmla="*/ 1160457 h 2878183"/>
              <a:gd name="connsiteX2" fmla="*/ 75613 w 623696"/>
              <a:gd name="connsiteY2" fmla="*/ 992328 h 2878183"/>
              <a:gd name="connsiteX3" fmla="*/ 69145 w 623696"/>
              <a:gd name="connsiteY3" fmla="*/ 1019488 h 2878183"/>
              <a:gd name="connsiteX4" fmla="*/ 75613 w 623696"/>
              <a:gd name="connsiteY4" fmla="*/ 992328 h 2878183"/>
              <a:gd name="connsiteX5" fmla="*/ 371777 w 623696"/>
              <a:gd name="connsiteY5" fmla="*/ 819025 h 2878183"/>
              <a:gd name="connsiteX6" fmla="*/ 371777 w 623696"/>
              <a:gd name="connsiteY6" fmla="*/ 819025 h 2878183"/>
              <a:gd name="connsiteX7" fmla="*/ 207814 w 623696"/>
              <a:gd name="connsiteY7" fmla="*/ 775910 h 2878183"/>
              <a:gd name="connsiteX8" fmla="*/ 181663 w 623696"/>
              <a:gd name="connsiteY8" fmla="*/ 778933 h 2878183"/>
              <a:gd name="connsiteX9" fmla="*/ 207814 w 623696"/>
              <a:gd name="connsiteY9" fmla="*/ 775910 h 2878183"/>
              <a:gd name="connsiteX10" fmla="*/ 43279 w 623696"/>
              <a:gd name="connsiteY10" fmla="*/ 753069 h 2878183"/>
              <a:gd name="connsiteX11" fmla="*/ 70440 w 623696"/>
              <a:gd name="connsiteY11" fmla="*/ 773760 h 2878183"/>
              <a:gd name="connsiteX12" fmla="*/ 43279 w 623696"/>
              <a:gd name="connsiteY12" fmla="*/ 753069 h 2878183"/>
              <a:gd name="connsiteX13" fmla="*/ 189423 w 623696"/>
              <a:gd name="connsiteY13" fmla="*/ 597872 h 2878183"/>
              <a:gd name="connsiteX14" fmla="*/ 120877 w 623696"/>
              <a:gd name="connsiteY14" fmla="*/ 653483 h 2878183"/>
              <a:gd name="connsiteX15" fmla="*/ 189423 w 623696"/>
              <a:gd name="connsiteY15" fmla="*/ 597872 h 2878183"/>
              <a:gd name="connsiteX16" fmla="*/ 0 w 623696"/>
              <a:gd name="connsiteY16" fmla="*/ 0 h 2878183"/>
              <a:gd name="connsiteX17" fmla="*/ 1732 w 623696"/>
              <a:gd name="connsiteY17" fmla="*/ 2651 h 2878183"/>
              <a:gd name="connsiteX18" fmla="*/ 26466 w 623696"/>
              <a:gd name="connsiteY18" fmla="*/ 111592 h 2878183"/>
              <a:gd name="connsiteX19" fmla="*/ 20001 w 623696"/>
              <a:gd name="connsiteY19" fmla="*/ 220228 h 2878183"/>
              <a:gd name="connsiteX20" fmla="*/ 118290 w 623696"/>
              <a:gd name="connsiteY20" fmla="*/ 211174 h 2878183"/>
              <a:gd name="connsiteX21" fmla="*/ 184250 w 623696"/>
              <a:gd name="connsiteY21" fmla="*/ 247387 h 2878183"/>
              <a:gd name="connsiteX22" fmla="*/ 102770 w 623696"/>
              <a:gd name="connsiteY22" fmla="*/ 301705 h 2878183"/>
              <a:gd name="connsiteX23" fmla="*/ 110530 w 623696"/>
              <a:gd name="connsiteY23" fmla="*/ 397410 h 2878183"/>
              <a:gd name="connsiteX24" fmla="*/ 79491 w 623696"/>
              <a:gd name="connsiteY24" fmla="*/ 572006 h 2878183"/>
              <a:gd name="connsiteX25" fmla="*/ 373071 w 623696"/>
              <a:gd name="connsiteY25" fmla="*/ 365078 h 2878183"/>
              <a:gd name="connsiteX26" fmla="*/ 340737 w 623696"/>
              <a:gd name="connsiteY26" fmla="*/ 524153 h 2878183"/>
              <a:gd name="connsiteX27" fmla="*/ 276073 w 623696"/>
              <a:gd name="connsiteY27" fmla="*/ 657364 h 2878183"/>
              <a:gd name="connsiteX28" fmla="*/ 268313 w 623696"/>
              <a:gd name="connsiteY28" fmla="*/ 760828 h 2878183"/>
              <a:gd name="connsiteX29" fmla="*/ 559306 w 623696"/>
              <a:gd name="connsiteY29" fmla="*/ 865584 h 2878183"/>
              <a:gd name="connsiteX30" fmla="*/ 362725 w 623696"/>
              <a:gd name="connsiteY30" fmla="*/ 947063 h 2878183"/>
              <a:gd name="connsiteX31" fmla="*/ 150623 w 623696"/>
              <a:gd name="connsiteY31" fmla="*/ 874638 h 2878183"/>
              <a:gd name="connsiteX32" fmla="*/ 57506 w 623696"/>
              <a:gd name="connsiteY32" fmla="*/ 850064 h 2878183"/>
              <a:gd name="connsiteX33" fmla="*/ 208821 w 623696"/>
              <a:gd name="connsiteY33" fmla="*/ 985862 h 2878183"/>
              <a:gd name="connsiteX34" fmla="*/ 524386 w 623696"/>
              <a:gd name="connsiteY34" fmla="*/ 1044060 h 2878183"/>
              <a:gd name="connsiteX35" fmla="*/ 601984 w 623696"/>
              <a:gd name="connsiteY35" fmla="*/ 1027672 h 2878183"/>
              <a:gd name="connsiteX36" fmla="*/ 623696 w 623696"/>
              <a:gd name="connsiteY36" fmla="*/ 1029189 h 2878183"/>
              <a:gd name="connsiteX37" fmla="*/ 623696 w 623696"/>
              <a:gd name="connsiteY37" fmla="*/ 1157056 h 2878183"/>
              <a:gd name="connsiteX38" fmla="*/ 572340 w 623696"/>
              <a:gd name="connsiteY38" fmla="*/ 1163346 h 2878183"/>
              <a:gd name="connsiteX39" fmla="*/ 508867 w 623696"/>
              <a:gd name="connsiteY39" fmla="*/ 1138471 h 2878183"/>
              <a:gd name="connsiteX40" fmla="*/ 444202 w 623696"/>
              <a:gd name="connsiteY40" fmla="*/ 1160457 h 2878183"/>
              <a:gd name="connsiteX41" fmla="*/ 241154 w 623696"/>
              <a:gd name="connsiteY41" fmla="*/ 1186323 h 2878183"/>
              <a:gd name="connsiteX42" fmla="*/ 603278 w 623696"/>
              <a:gd name="connsiteY42" fmla="*/ 1234176 h 2878183"/>
              <a:gd name="connsiteX43" fmla="*/ 623627 w 623696"/>
              <a:gd name="connsiteY43" fmla="*/ 1274288 h 2878183"/>
              <a:gd name="connsiteX44" fmla="*/ 623696 w 623696"/>
              <a:gd name="connsiteY44" fmla="*/ 1274287 h 2878183"/>
              <a:gd name="connsiteX45" fmla="*/ 623696 w 623696"/>
              <a:gd name="connsiteY45" fmla="*/ 1428437 h 2878183"/>
              <a:gd name="connsiteX46" fmla="*/ 612454 w 623696"/>
              <a:gd name="connsiteY46" fmla="*/ 1438866 h 2878183"/>
              <a:gd name="connsiteX47" fmla="*/ 582585 w 623696"/>
              <a:gd name="connsiteY47" fmla="*/ 1446277 h 2878183"/>
              <a:gd name="connsiteX48" fmla="*/ 451961 w 623696"/>
              <a:gd name="connsiteY48" fmla="*/ 1465674 h 2878183"/>
              <a:gd name="connsiteX49" fmla="*/ 203648 w 623696"/>
              <a:gd name="connsiteY49" fmla="*/ 1446277 h 2878183"/>
              <a:gd name="connsiteX50" fmla="*/ 576063 w 623696"/>
              <a:gd name="connsiteY50" fmla="*/ 1550386 h 2878183"/>
              <a:gd name="connsiteX51" fmla="*/ 623696 w 623696"/>
              <a:gd name="connsiteY51" fmla="*/ 1525434 h 2878183"/>
              <a:gd name="connsiteX52" fmla="*/ 623696 w 623696"/>
              <a:gd name="connsiteY52" fmla="*/ 1560513 h 2878183"/>
              <a:gd name="connsiteX53" fmla="*/ 622867 w 623696"/>
              <a:gd name="connsiteY53" fmla="*/ 1566285 h 2878183"/>
              <a:gd name="connsiteX54" fmla="*/ 623696 w 623696"/>
              <a:gd name="connsiteY54" fmla="*/ 1567598 h 2878183"/>
              <a:gd name="connsiteX55" fmla="*/ 623696 w 623696"/>
              <a:gd name="connsiteY55" fmla="*/ 1796802 h 2878183"/>
              <a:gd name="connsiteX56" fmla="*/ 565976 w 623696"/>
              <a:gd name="connsiteY56" fmla="*/ 1803764 h 2878183"/>
              <a:gd name="connsiteX57" fmla="*/ 414455 w 623696"/>
              <a:gd name="connsiteY57" fmla="*/ 1807106 h 2878183"/>
              <a:gd name="connsiteX58" fmla="*/ 589897 w 623696"/>
              <a:gd name="connsiteY58" fmla="*/ 1898560 h 2878183"/>
              <a:gd name="connsiteX59" fmla="*/ 623696 w 623696"/>
              <a:gd name="connsiteY59" fmla="*/ 1897762 h 2878183"/>
              <a:gd name="connsiteX60" fmla="*/ 623696 w 623696"/>
              <a:gd name="connsiteY60" fmla="*/ 2152294 h 2878183"/>
              <a:gd name="connsiteX61" fmla="*/ 617192 w 623696"/>
              <a:gd name="connsiteY61" fmla="*/ 2162518 h 2878183"/>
              <a:gd name="connsiteX62" fmla="*/ 616220 w 623696"/>
              <a:gd name="connsiteY62" fmla="*/ 2173487 h 2878183"/>
              <a:gd name="connsiteX63" fmla="*/ 623696 w 623696"/>
              <a:gd name="connsiteY63" fmla="*/ 2181398 h 2878183"/>
              <a:gd name="connsiteX64" fmla="*/ 623696 w 623696"/>
              <a:gd name="connsiteY64" fmla="*/ 2878183 h 2878183"/>
              <a:gd name="connsiteX65" fmla="*/ 0 w 623696"/>
              <a:gd name="connsiteY65" fmla="*/ 2878183 h 287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23696" h="2878183">
                <a:moveTo>
                  <a:pt x="80786" y="1160457"/>
                </a:moveTo>
                <a:cubicBezTo>
                  <a:pt x="61385" y="1191496"/>
                  <a:pt x="102770" y="1217362"/>
                  <a:pt x="80786" y="1160457"/>
                </a:cubicBezTo>
                <a:close/>
                <a:moveTo>
                  <a:pt x="75613" y="992328"/>
                </a:moveTo>
                <a:lnTo>
                  <a:pt x="69145" y="1019488"/>
                </a:lnTo>
                <a:cubicBezTo>
                  <a:pt x="44574" y="1148817"/>
                  <a:pt x="124757" y="1064753"/>
                  <a:pt x="75613" y="992328"/>
                </a:cubicBezTo>
                <a:close/>
                <a:moveTo>
                  <a:pt x="371777" y="819025"/>
                </a:moveTo>
                <a:cubicBezTo>
                  <a:pt x="314872" y="831959"/>
                  <a:pt x="413163" y="846185"/>
                  <a:pt x="371777" y="819025"/>
                </a:cubicBezTo>
                <a:close/>
                <a:moveTo>
                  <a:pt x="207814" y="775910"/>
                </a:moveTo>
                <a:cubicBezTo>
                  <a:pt x="201811" y="775377"/>
                  <a:pt x="193303" y="776186"/>
                  <a:pt x="181663" y="778933"/>
                </a:cubicBezTo>
                <a:cubicBezTo>
                  <a:pt x="169215" y="849096"/>
                  <a:pt x="249843" y="779641"/>
                  <a:pt x="207814" y="775910"/>
                </a:cubicBezTo>
                <a:close/>
                <a:moveTo>
                  <a:pt x="43279" y="753069"/>
                </a:moveTo>
                <a:lnTo>
                  <a:pt x="70440" y="773760"/>
                </a:lnTo>
                <a:cubicBezTo>
                  <a:pt x="204943" y="807386"/>
                  <a:pt x="123464" y="762119"/>
                  <a:pt x="43279" y="753069"/>
                </a:cubicBezTo>
                <a:close/>
                <a:moveTo>
                  <a:pt x="189423" y="597872"/>
                </a:moveTo>
                <a:cubicBezTo>
                  <a:pt x="162263" y="610804"/>
                  <a:pt x="149330" y="641844"/>
                  <a:pt x="120877" y="653483"/>
                </a:cubicBezTo>
                <a:cubicBezTo>
                  <a:pt x="-82171" y="696162"/>
                  <a:pt x="224340" y="692282"/>
                  <a:pt x="189423" y="597872"/>
                </a:cubicBezTo>
                <a:close/>
                <a:moveTo>
                  <a:pt x="0" y="0"/>
                </a:moveTo>
                <a:lnTo>
                  <a:pt x="1732" y="2651"/>
                </a:lnTo>
                <a:cubicBezTo>
                  <a:pt x="17252" y="48057"/>
                  <a:pt x="-23972" y="118380"/>
                  <a:pt x="26466" y="111592"/>
                </a:cubicBezTo>
                <a:cubicBezTo>
                  <a:pt x="189423" y="5540"/>
                  <a:pt x="43279" y="146510"/>
                  <a:pt x="20001" y="220228"/>
                </a:cubicBezTo>
                <a:cubicBezTo>
                  <a:pt x="-11039" y="397410"/>
                  <a:pt x="71731" y="145217"/>
                  <a:pt x="118290" y="211174"/>
                </a:cubicBezTo>
                <a:cubicBezTo>
                  <a:pt x="185542" y="196949"/>
                  <a:pt x="290300" y="143923"/>
                  <a:pt x="184250" y="247387"/>
                </a:cubicBezTo>
                <a:cubicBezTo>
                  <a:pt x="331686" y="288773"/>
                  <a:pt x="154503" y="295240"/>
                  <a:pt x="102770" y="301705"/>
                </a:cubicBezTo>
                <a:cubicBezTo>
                  <a:pt x="202356" y="305587"/>
                  <a:pt x="238568" y="403878"/>
                  <a:pt x="110530" y="397410"/>
                </a:cubicBezTo>
                <a:cubicBezTo>
                  <a:pt x="-8452" y="287480"/>
                  <a:pt x="-22678" y="591405"/>
                  <a:pt x="79491" y="572006"/>
                </a:cubicBezTo>
                <a:cubicBezTo>
                  <a:pt x="167436" y="462075"/>
                  <a:pt x="234688" y="370251"/>
                  <a:pt x="373071" y="365078"/>
                </a:cubicBezTo>
                <a:cubicBezTo>
                  <a:pt x="298061" y="433621"/>
                  <a:pt x="468775" y="477595"/>
                  <a:pt x="340737" y="524153"/>
                </a:cubicBezTo>
                <a:cubicBezTo>
                  <a:pt x="515333" y="587525"/>
                  <a:pt x="260554" y="610804"/>
                  <a:pt x="276073" y="657364"/>
                </a:cubicBezTo>
                <a:cubicBezTo>
                  <a:pt x="402816" y="674176"/>
                  <a:pt x="343324" y="697455"/>
                  <a:pt x="268313" y="760828"/>
                </a:cubicBezTo>
                <a:cubicBezTo>
                  <a:pt x="283833" y="745308"/>
                  <a:pt x="486880" y="807386"/>
                  <a:pt x="559306" y="865584"/>
                </a:cubicBezTo>
                <a:cubicBezTo>
                  <a:pt x="523093" y="975516"/>
                  <a:pt x="398937" y="869465"/>
                  <a:pt x="362725" y="947063"/>
                </a:cubicBezTo>
                <a:cubicBezTo>
                  <a:pt x="285126" y="828079"/>
                  <a:pt x="199770" y="1016901"/>
                  <a:pt x="150623" y="874638"/>
                </a:cubicBezTo>
                <a:cubicBezTo>
                  <a:pt x="155796" y="981981"/>
                  <a:pt x="70440" y="908263"/>
                  <a:pt x="57506" y="850064"/>
                </a:cubicBezTo>
                <a:cubicBezTo>
                  <a:pt x="-27851" y="879812"/>
                  <a:pt x="170022" y="965168"/>
                  <a:pt x="208821" y="985862"/>
                </a:cubicBezTo>
                <a:cubicBezTo>
                  <a:pt x="246327" y="1112606"/>
                  <a:pt x="451961" y="888863"/>
                  <a:pt x="524386" y="1044060"/>
                </a:cubicBezTo>
                <a:cubicBezTo>
                  <a:pt x="539259" y="1032097"/>
                  <a:pt x="568924" y="1027490"/>
                  <a:pt x="601984" y="1027672"/>
                </a:cubicBezTo>
                <a:lnTo>
                  <a:pt x="623696" y="1029189"/>
                </a:lnTo>
                <a:lnTo>
                  <a:pt x="623696" y="1157056"/>
                </a:lnTo>
                <a:lnTo>
                  <a:pt x="572340" y="1163346"/>
                </a:lnTo>
                <a:cubicBezTo>
                  <a:pt x="551142" y="1161023"/>
                  <a:pt x="529237" y="1153344"/>
                  <a:pt x="508867" y="1138471"/>
                </a:cubicBezTo>
                <a:cubicBezTo>
                  <a:pt x="631730" y="1201842"/>
                  <a:pt x="503693" y="1219948"/>
                  <a:pt x="444202" y="1160457"/>
                </a:cubicBezTo>
                <a:cubicBezTo>
                  <a:pt x="445496" y="1272974"/>
                  <a:pt x="301938" y="1181149"/>
                  <a:pt x="241154" y="1186323"/>
                </a:cubicBezTo>
                <a:cubicBezTo>
                  <a:pt x="307111" y="1305306"/>
                  <a:pt x="495934" y="1333758"/>
                  <a:pt x="603278" y="1234176"/>
                </a:cubicBezTo>
                <a:cubicBezTo>
                  <a:pt x="605218" y="1257778"/>
                  <a:pt x="612735" y="1269418"/>
                  <a:pt x="623627" y="1274288"/>
                </a:cubicBezTo>
                <a:lnTo>
                  <a:pt x="623696" y="1274287"/>
                </a:lnTo>
                <a:lnTo>
                  <a:pt x="623696" y="1428437"/>
                </a:lnTo>
                <a:lnTo>
                  <a:pt x="612454" y="1438866"/>
                </a:lnTo>
                <a:cubicBezTo>
                  <a:pt x="604753" y="1443084"/>
                  <a:pt x="595033" y="1445792"/>
                  <a:pt x="582585" y="1446277"/>
                </a:cubicBezTo>
                <a:cubicBezTo>
                  <a:pt x="541200" y="1543273"/>
                  <a:pt x="439028" y="1424290"/>
                  <a:pt x="451961" y="1465674"/>
                </a:cubicBezTo>
                <a:cubicBezTo>
                  <a:pt x="352378" y="1442396"/>
                  <a:pt x="322631" y="1483781"/>
                  <a:pt x="203648" y="1446277"/>
                </a:cubicBezTo>
                <a:cubicBezTo>
                  <a:pt x="229677" y="1499464"/>
                  <a:pt x="439877" y="1594238"/>
                  <a:pt x="576063" y="1550386"/>
                </a:cubicBezTo>
                <a:lnTo>
                  <a:pt x="623696" y="1525434"/>
                </a:lnTo>
                <a:lnTo>
                  <a:pt x="623696" y="1560513"/>
                </a:lnTo>
                <a:lnTo>
                  <a:pt x="622867" y="1566285"/>
                </a:lnTo>
                <a:lnTo>
                  <a:pt x="623696" y="1567598"/>
                </a:lnTo>
                <a:lnTo>
                  <a:pt x="623696" y="1796802"/>
                </a:lnTo>
                <a:lnTo>
                  <a:pt x="565976" y="1803764"/>
                </a:lnTo>
                <a:cubicBezTo>
                  <a:pt x="518607" y="1806561"/>
                  <a:pt x="469259" y="1807106"/>
                  <a:pt x="414455" y="1807106"/>
                </a:cubicBezTo>
                <a:cubicBezTo>
                  <a:pt x="376464" y="1833781"/>
                  <a:pt x="485991" y="1890262"/>
                  <a:pt x="589897" y="1898560"/>
                </a:cubicBezTo>
                <a:lnTo>
                  <a:pt x="623696" y="1897762"/>
                </a:lnTo>
                <a:lnTo>
                  <a:pt x="623696" y="2152294"/>
                </a:lnTo>
                <a:lnTo>
                  <a:pt x="617192" y="2162518"/>
                </a:lnTo>
                <a:cubicBezTo>
                  <a:pt x="615728" y="2166455"/>
                  <a:pt x="615447" y="2170106"/>
                  <a:pt x="616220" y="2173487"/>
                </a:cubicBezTo>
                <a:lnTo>
                  <a:pt x="623696" y="2181398"/>
                </a:lnTo>
                <a:lnTo>
                  <a:pt x="623696" y="2878183"/>
                </a:lnTo>
                <a:lnTo>
                  <a:pt x="0" y="287818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1" name="Freeform: Shape 370">
            <a:extLst>
              <a:ext uri="{FF2B5EF4-FFF2-40B4-BE49-F238E27FC236}">
                <a16:creationId xmlns:a16="http://schemas.microsoft.com/office/drawing/2014/main" xmlns="" id="{3CF3098C-4159-4E48-B1EA-B2BE48C87422}"/>
              </a:ext>
            </a:extLst>
          </p:cNvPr>
          <p:cNvSpPr/>
          <p:nvPr/>
        </p:nvSpPr>
        <p:spPr>
          <a:xfrm>
            <a:off x="15627" y="4524409"/>
            <a:ext cx="857054" cy="2301736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2" name="Freeform: Shape 371">
            <a:extLst>
              <a:ext uri="{FF2B5EF4-FFF2-40B4-BE49-F238E27FC236}">
                <a16:creationId xmlns:a16="http://schemas.microsoft.com/office/drawing/2014/main" xmlns="" id="{E8FC99C3-58A9-4F8B-BBF2-00F1382943CB}"/>
              </a:ext>
            </a:extLst>
          </p:cNvPr>
          <p:cNvSpPr/>
          <p:nvPr/>
        </p:nvSpPr>
        <p:spPr>
          <a:xfrm>
            <a:off x="866869" y="4550521"/>
            <a:ext cx="1173947" cy="2275625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68" name="Freeform: Shape 367">
            <a:extLst>
              <a:ext uri="{FF2B5EF4-FFF2-40B4-BE49-F238E27FC236}">
                <a16:creationId xmlns:a16="http://schemas.microsoft.com/office/drawing/2014/main" xmlns="" id="{D79F8B7C-4E3E-4031-B602-21B662B75E53}"/>
              </a:ext>
            </a:extLst>
          </p:cNvPr>
          <p:cNvSpPr/>
          <p:nvPr/>
        </p:nvSpPr>
        <p:spPr>
          <a:xfrm>
            <a:off x="821228" y="3884120"/>
            <a:ext cx="1113712" cy="2991028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69" name="Freeform: Shape 368">
            <a:extLst>
              <a:ext uri="{FF2B5EF4-FFF2-40B4-BE49-F238E27FC236}">
                <a16:creationId xmlns:a16="http://schemas.microsoft.com/office/drawing/2014/main" xmlns="" id="{12E54385-2BF4-4F6E-A4D7-72C04D98ECAB}"/>
              </a:ext>
            </a:extLst>
          </p:cNvPr>
          <p:cNvSpPr/>
          <p:nvPr/>
        </p:nvSpPr>
        <p:spPr>
          <a:xfrm>
            <a:off x="1929627" y="3918052"/>
            <a:ext cx="1525504" cy="2957097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08F98EA9-55CA-4787-A532-710169E7ECAC}"/>
              </a:ext>
            </a:extLst>
          </p:cNvPr>
          <p:cNvGrpSpPr/>
          <p:nvPr/>
        </p:nvGrpSpPr>
        <p:grpSpPr>
          <a:xfrm>
            <a:off x="1742" y="5389258"/>
            <a:ext cx="12190258" cy="1468742"/>
            <a:chOff x="1742" y="5389258"/>
            <a:chExt cx="12190258" cy="146874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E5D8CAA7-9BA7-44FD-AFC9-38FAA0CEEB94}"/>
                </a:ext>
              </a:extLst>
            </p:cNvPr>
            <p:cNvGrpSpPr/>
            <p:nvPr/>
          </p:nvGrpSpPr>
          <p:grpSpPr>
            <a:xfrm>
              <a:off x="5037541" y="5435629"/>
              <a:ext cx="3075791" cy="1422371"/>
              <a:chOff x="9116208" y="4547715"/>
              <a:chExt cx="3075791" cy="1422371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xmlns="" id="{12F01409-D33D-40B1-A191-45CD56661485}"/>
                  </a:ext>
                </a:extLst>
              </p:cNvPr>
              <p:cNvSpPr/>
              <p:nvPr/>
            </p:nvSpPr>
            <p:spPr>
              <a:xfrm flipH="1">
                <a:off x="11405121" y="4811473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xmlns="" id="{3EDE0295-7641-4FBE-9E3F-4381158913BC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xmlns="" id="{15F359BE-9CDF-43BA-B0B2-5780110F13A5}"/>
                  </a:ext>
                </a:extLst>
              </p:cNvPr>
              <p:cNvSpPr/>
              <p:nvPr/>
            </p:nvSpPr>
            <p:spPr>
              <a:xfrm flipH="1">
                <a:off x="10772446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xmlns="" id="{71A2F2DB-7A9C-4073-BEDF-C0B1BA7A150A}"/>
                  </a:ext>
                </a:extLst>
              </p:cNvPr>
              <p:cNvSpPr/>
              <p:nvPr/>
            </p:nvSpPr>
            <p:spPr>
              <a:xfrm flipH="1">
                <a:off x="10318331" y="469211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xmlns="" id="{6C80654C-C79D-40D0-B68A-6ADE99274E64}"/>
                  </a:ext>
                </a:extLst>
              </p:cNvPr>
              <p:cNvSpPr/>
              <p:nvPr/>
            </p:nvSpPr>
            <p:spPr>
              <a:xfrm flipH="1">
                <a:off x="9828889" y="4547715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xmlns="" id="{2030441F-797A-4D7F-AD60-3283B067651A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xmlns="" id="{8132EAE9-55C1-4D9A-AAF5-05DD0F68C5A0}"/>
                  </a:ext>
                </a:extLst>
              </p:cNvPr>
              <p:cNvSpPr/>
              <p:nvPr/>
            </p:nvSpPr>
            <p:spPr>
              <a:xfrm flipH="1">
                <a:off x="9116208" y="5253027"/>
                <a:ext cx="3075791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xmlns="" id="{43B2F62C-0992-4210-A792-BA514CB676F6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xmlns="" id="{226EAAB0-37D2-42B7-AAD3-A0753DA0FD4D}"/>
                  </a:ext>
                </a:extLst>
              </p:cNvPr>
              <p:cNvSpPr/>
              <p:nvPr/>
            </p:nvSpPr>
            <p:spPr>
              <a:xfrm flipH="1">
                <a:off x="9440749" y="4805709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xmlns="" id="{5852765E-C868-4067-9C37-C1DC7CDA062D}"/>
                </a:ext>
              </a:extLst>
            </p:cNvPr>
            <p:cNvGrpSpPr/>
            <p:nvPr/>
          </p:nvGrpSpPr>
          <p:grpSpPr>
            <a:xfrm>
              <a:off x="1742" y="5389258"/>
              <a:ext cx="5485937" cy="1468742"/>
              <a:chOff x="-51736" y="4638675"/>
              <a:chExt cx="4754749" cy="141884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xmlns="" id="{E8CC7C58-CACE-4E24-8CB2-9F17D4A046BD}"/>
                  </a:ext>
                </a:extLst>
              </p:cNvPr>
              <p:cNvSpPr/>
              <p:nvPr/>
            </p:nvSpPr>
            <p:spPr>
              <a:xfrm>
                <a:off x="2199705" y="465057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xmlns="" id="{172E3F36-C559-45F9-B813-E7DDACDFC15A}"/>
                  </a:ext>
                </a:extLst>
              </p:cNvPr>
              <p:cNvSpPr/>
              <p:nvPr/>
            </p:nvSpPr>
            <p:spPr>
              <a:xfrm>
                <a:off x="1950125" y="502097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xmlns="" id="{3ABC1C3E-32D9-41ED-A95F-B1191B780D70}"/>
                  </a:ext>
                </a:extLst>
              </p:cNvPr>
              <p:cNvSpPr/>
              <p:nvPr/>
            </p:nvSpPr>
            <p:spPr>
              <a:xfrm>
                <a:off x="2772347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xmlns="" id="{AF86E24E-E10A-4650-ADAC-57EF5D1C824D}"/>
                  </a:ext>
                </a:extLst>
              </p:cNvPr>
              <p:cNvSpPr/>
              <p:nvPr/>
            </p:nvSpPr>
            <p:spPr>
              <a:xfrm>
                <a:off x="3188127" y="475790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xmlns="" id="{EC274E2C-B684-4856-91DD-6735F66AB09F}"/>
                  </a:ext>
                </a:extLst>
              </p:cNvPr>
              <p:cNvSpPr/>
              <p:nvPr/>
            </p:nvSpPr>
            <p:spPr>
              <a:xfrm>
                <a:off x="1610290" y="489745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xmlns="" id="{3A37F333-8BD7-4649-B003-A6ABD1C1A9F7}"/>
                  </a:ext>
                </a:extLst>
              </p:cNvPr>
              <p:cNvSpPr/>
              <p:nvPr/>
            </p:nvSpPr>
            <p:spPr>
              <a:xfrm>
                <a:off x="1101781" y="50642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xmlns="" id="{D7CD0854-C2E8-4E3A-B034-224ED782D723}"/>
                  </a:ext>
                </a:extLst>
              </p:cNvPr>
              <p:cNvSpPr/>
              <p:nvPr/>
            </p:nvSpPr>
            <p:spPr>
              <a:xfrm>
                <a:off x="3716510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xmlns="" id="{CC65F1D7-925B-4B30-9763-1E3C9DCDC9E4}"/>
                  </a:ext>
                </a:extLst>
              </p:cNvPr>
              <p:cNvSpPr/>
              <p:nvPr/>
            </p:nvSpPr>
            <p:spPr>
              <a:xfrm>
                <a:off x="3982933" y="499072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xmlns="" id="{F34A3891-C92F-4295-A0BC-C08E4D041095}"/>
                  </a:ext>
                </a:extLst>
              </p:cNvPr>
              <p:cNvSpPr/>
              <p:nvPr/>
            </p:nvSpPr>
            <p:spPr>
              <a:xfrm>
                <a:off x="-51736" y="5584841"/>
                <a:ext cx="4364607" cy="472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xmlns="" id="{9C3E943F-732C-4ACF-9944-9AC40A852124}"/>
                  </a:ext>
                </a:extLst>
              </p:cNvPr>
              <p:cNvSpPr/>
              <p:nvPr/>
            </p:nvSpPr>
            <p:spPr>
              <a:xfrm>
                <a:off x="2432439" y="487948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xmlns="" id="{2CB5012B-598A-401F-BC33-123FC15DB921}"/>
                  </a:ext>
                </a:extLst>
              </p:cNvPr>
              <p:cNvSpPr/>
              <p:nvPr/>
            </p:nvSpPr>
            <p:spPr>
              <a:xfrm>
                <a:off x="699964" y="530095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xmlns="" id="{15F192DA-00B9-4CBC-982D-B9B3EB2BCCFF}"/>
                  </a:ext>
                </a:extLst>
              </p:cNvPr>
              <p:cNvSpPr/>
              <p:nvPr/>
            </p:nvSpPr>
            <p:spPr>
              <a:xfrm>
                <a:off x="43137" y="519566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xmlns="" id="{7B70A991-9DD4-4277-8A27-13A2618680AC}"/>
                </a:ext>
              </a:extLst>
            </p:cNvPr>
            <p:cNvSpPr/>
            <p:nvPr/>
          </p:nvSpPr>
          <p:spPr>
            <a:xfrm flipH="1">
              <a:off x="2696897" y="6099319"/>
              <a:ext cx="509632" cy="52466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64" name="현 96">
              <a:extLst>
                <a:ext uri="{FF2B5EF4-FFF2-40B4-BE49-F238E27FC236}">
                  <a16:creationId xmlns:a16="http://schemas.microsoft.com/office/drawing/2014/main" xmlns="" id="{9E68B867-DCB0-45E0-BA60-F7DB93AA4956}"/>
                </a:ext>
              </a:extLst>
            </p:cNvPr>
            <p:cNvSpPr/>
            <p:nvPr/>
          </p:nvSpPr>
          <p:spPr>
            <a:xfrm>
              <a:off x="3328527" y="6058687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5" name="현 97">
              <a:extLst>
                <a:ext uri="{FF2B5EF4-FFF2-40B4-BE49-F238E27FC236}">
                  <a16:creationId xmlns:a16="http://schemas.microsoft.com/office/drawing/2014/main" xmlns="" id="{3FE45C5F-7667-4403-947C-9D4C0F582716}"/>
                </a:ext>
              </a:extLst>
            </p:cNvPr>
            <p:cNvSpPr/>
            <p:nvPr/>
          </p:nvSpPr>
          <p:spPr>
            <a:xfrm>
              <a:off x="4554915" y="6352929"/>
              <a:ext cx="492156" cy="492156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2" name="현 96">
              <a:extLst>
                <a:ext uri="{FF2B5EF4-FFF2-40B4-BE49-F238E27FC236}">
                  <a16:creationId xmlns:a16="http://schemas.microsoft.com/office/drawing/2014/main" xmlns="" id="{A424F5C4-223A-4104-99A4-193A27557A79}"/>
                </a:ext>
              </a:extLst>
            </p:cNvPr>
            <p:cNvSpPr/>
            <p:nvPr/>
          </p:nvSpPr>
          <p:spPr>
            <a:xfrm>
              <a:off x="3972848" y="5984118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xmlns="" id="{29716288-E884-47D3-BDB8-6F29BDEF7391}"/>
                </a:ext>
              </a:extLst>
            </p:cNvPr>
            <p:cNvGrpSpPr/>
            <p:nvPr/>
          </p:nvGrpSpPr>
          <p:grpSpPr>
            <a:xfrm flipH="1">
              <a:off x="7769092" y="5591016"/>
              <a:ext cx="4422908" cy="1266984"/>
              <a:chOff x="8005970" y="4483310"/>
              <a:chExt cx="4422908" cy="1266984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xmlns="" id="{8E5FC15A-98F8-4737-A807-138FDD9AC1DB}"/>
                  </a:ext>
                </a:extLst>
              </p:cNvPr>
              <p:cNvSpPr/>
              <p:nvPr/>
            </p:nvSpPr>
            <p:spPr>
              <a:xfrm flipH="1">
                <a:off x="11642407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xmlns="" id="{8BFB4C8A-4556-4F16-8EDA-2E88E0F206CF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xmlns="" id="{D3F13CB6-B5D2-4F7B-94F9-872B9842383F}"/>
                  </a:ext>
                </a:extLst>
              </p:cNvPr>
              <p:cNvSpPr/>
              <p:nvPr/>
            </p:nvSpPr>
            <p:spPr>
              <a:xfrm flipH="1">
                <a:off x="10656333" y="4532227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xmlns="" id="{A7F2B380-1E00-4388-8513-474DDE8A6561}"/>
                  </a:ext>
                </a:extLst>
              </p:cNvPr>
              <p:cNvSpPr/>
              <p:nvPr/>
            </p:nvSpPr>
            <p:spPr>
              <a:xfrm flipH="1">
                <a:off x="10227408" y="46304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xmlns="" id="{1D3E748C-01AB-490E-B9C9-BB102B24F0FC}"/>
                  </a:ext>
                </a:extLst>
              </p:cNvPr>
              <p:cNvSpPr/>
              <p:nvPr/>
            </p:nvSpPr>
            <p:spPr>
              <a:xfrm flipH="1">
                <a:off x="9634684" y="452333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xmlns="" id="{1B51F40F-CEC5-4A05-A360-217BB45D0D91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xmlns="" id="{25098642-3B0F-4EDC-A1A8-7737D1713CC5}"/>
                  </a:ext>
                </a:extLst>
              </p:cNvPr>
              <p:cNvSpPr/>
              <p:nvPr/>
            </p:nvSpPr>
            <p:spPr>
              <a:xfrm flipH="1">
                <a:off x="8007712" y="5033235"/>
                <a:ext cx="4159392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xmlns="" id="{3A85FF94-3744-4A29-A4CA-6D382B92317A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xmlns="" id="{58DFB96B-A63D-4EF5-93E0-257D081DD931}"/>
                  </a:ext>
                </a:extLst>
              </p:cNvPr>
              <p:cNvSpPr/>
              <p:nvPr/>
            </p:nvSpPr>
            <p:spPr>
              <a:xfrm flipH="1">
                <a:off x="9332942" y="4727306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xmlns="" id="{D0FF8D99-D6DC-41AC-A26B-81C696CD1987}"/>
                  </a:ext>
                </a:extLst>
              </p:cNvPr>
              <p:cNvSpPr/>
              <p:nvPr/>
            </p:nvSpPr>
            <p:spPr>
              <a:xfrm flipH="1">
                <a:off x="8736184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xmlns="" id="{92489DC7-7B58-4DF7-A40B-A4001CE6633B}"/>
                  </a:ext>
                </a:extLst>
              </p:cNvPr>
              <p:cNvSpPr/>
              <p:nvPr/>
            </p:nvSpPr>
            <p:spPr>
              <a:xfrm flipH="1">
                <a:off x="8490456" y="4820098"/>
                <a:ext cx="393236" cy="372703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xmlns="" id="{09865F64-C042-47AD-8B34-F6F84D0EAC4E}"/>
                  </a:ext>
                </a:extLst>
              </p:cNvPr>
              <p:cNvSpPr/>
              <p:nvPr/>
            </p:nvSpPr>
            <p:spPr>
              <a:xfrm flipH="1">
                <a:off x="8009669" y="4845022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xmlns="" id="{7DE43FD9-3E91-43E9-8A6C-56D691CB7401}"/>
                  </a:ext>
                </a:extLst>
              </p:cNvPr>
              <p:cNvSpPr/>
              <p:nvPr/>
            </p:nvSpPr>
            <p:spPr>
              <a:xfrm flipH="1">
                <a:off x="8104585" y="44833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xmlns="" id="{63BBE7FD-FC7F-46F1-A172-4B24D669FF3A}"/>
                  </a:ext>
                </a:extLst>
              </p:cNvPr>
              <p:cNvSpPr/>
              <p:nvPr/>
            </p:nvSpPr>
            <p:spPr>
              <a:xfrm flipH="1">
                <a:off x="8005970" y="4772493"/>
                <a:ext cx="456127" cy="43231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C12742B-BBD2-4AE4-A02A-C2BC5C14061D}"/>
              </a:ext>
            </a:extLst>
          </p:cNvPr>
          <p:cNvGrpSpPr/>
          <p:nvPr/>
        </p:nvGrpSpPr>
        <p:grpSpPr>
          <a:xfrm>
            <a:off x="-3372" y="5771636"/>
            <a:ext cx="12195372" cy="1095420"/>
            <a:chOff x="-3372" y="5771636"/>
            <a:chExt cx="12195372" cy="1095420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xmlns="" id="{703A3C69-2C76-4494-A75D-FB69B98724BA}"/>
                </a:ext>
              </a:extLst>
            </p:cNvPr>
            <p:cNvGrpSpPr/>
            <p:nvPr/>
          </p:nvGrpSpPr>
          <p:grpSpPr>
            <a:xfrm>
              <a:off x="-3372" y="6002404"/>
              <a:ext cx="2653222" cy="855594"/>
              <a:chOff x="5208276" y="5677120"/>
              <a:chExt cx="3880949" cy="1251508"/>
            </a:xfrm>
            <a:solidFill>
              <a:schemeClr val="bg1"/>
            </a:solidFill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xmlns="" id="{AB0A4FF9-FAC4-43C1-9501-C1C343AEBFD2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xmlns="" id="{F978CF49-1E5A-451C-8BC3-FEF1604F1A4A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xmlns="" id="{988C7211-316A-40F8-A150-78C907B8B58B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xmlns="" id="{E5386B6D-D3D2-44EB-9CC3-E1E7AB5F7D6E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xmlns="" id="{583270BD-5E42-4C94-9147-D7CAD0AB15DF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xmlns="" id="{ECEE333A-4B64-4261-9A1A-1E3FA5F1D397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xmlns="" id="{C36573F1-37E8-4B72-AA4C-31D8F470D837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xmlns="" id="{86D353E0-00C5-4957-A3B2-24546EA54BAD}"/>
                  </a:ext>
                </a:extLst>
              </p:cNvPr>
              <p:cNvSpPr/>
              <p:nvPr/>
            </p:nvSpPr>
            <p:spPr>
              <a:xfrm>
                <a:off x="8369145" y="618281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xmlns="" id="{5F016A67-34C1-4386-9C9D-1055243B08AA}"/>
                  </a:ext>
                </a:extLst>
              </p:cNvPr>
              <p:cNvSpPr/>
              <p:nvPr/>
            </p:nvSpPr>
            <p:spPr>
              <a:xfrm>
                <a:off x="5208276" y="6761949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xmlns="" id="{0252C833-C678-45CA-A199-7F35716EE1E6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xmlns="" id="{4EC45244-B879-41AA-8FFE-075FAE0D099F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xmlns="" id="{C9955BB6-A182-42D7-8994-85C18BBD588E}"/>
                  </a:ext>
                </a:extLst>
              </p:cNvPr>
              <p:cNvSpPr/>
              <p:nvPr/>
            </p:nvSpPr>
            <p:spPr>
              <a:xfrm>
                <a:off x="5213208" y="6320028"/>
                <a:ext cx="595719" cy="5957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xmlns="" id="{4957CEC7-D042-4C70-B305-ADD45B712C84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xmlns="" id="{85263D1D-5206-45BF-A1B3-E3D126751B1E}"/>
                </a:ext>
              </a:extLst>
            </p:cNvPr>
            <p:cNvGrpSpPr/>
            <p:nvPr/>
          </p:nvGrpSpPr>
          <p:grpSpPr>
            <a:xfrm>
              <a:off x="2503359" y="5771636"/>
              <a:ext cx="3430784" cy="1086364"/>
              <a:chOff x="5096347" y="5677120"/>
              <a:chExt cx="3992878" cy="1264356"/>
            </a:xfrm>
            <a:solidFill>
              <a:schemeClr val="bg1"/>
            </a:solidFill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xmlns="" id="{18DFA296-156D-4009-9788-2546166426B9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xmlns="" id="{EBA87D00-E5AE-499A-8A49-48AFDF3E0DD7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xmlns="" id="{E581E2D3-A2F4-46C1-9CE1-4D3350119764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xmlns="" id="{B145E789-11AE-422F-A756-ED76C76EEA3A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xmlns="" id="{B8B4C9CD-46F0-4869-8B22-1B12FAA56467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xmlns="" id="{5C1166E9-C181-4A2A-B0A8-A2AFBF5B9824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xmlns="" id="{8BA83311-26E5-4485-9FE7-4244FE0DA60D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xmlns="" id="{4768E5B8-5B7C-4A36-9FF6-7406D0BA39A4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xmlns="" id="{9ECD3B48-F20E-4171-A173-84BF3B4D009D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xmlns="" id="{CD1C6392-8FAF-49A6-B69D-50B518725986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xmlns="" id="{17812A5D-426E-4FC1-BE4D-3E2BAB38703C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xmlns="" id="{2E2A221B-DF7D-42A3-A2EF-B24FF15CF151}"/>
                  </a:ext>
                </a:extLst>
              </p:cNvPr>
              <p:cNvSpPr/>
              <p:nvPr/>
            </p:nvSpPr>
            <p:spPr>
              <a:xfrm>
                <a:off x="5096347" y="6288693"/>
                <a:ext cx="595719" cy="59571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xmlns="" id="{A7207D26-B165-4191-B782-B313E6D89207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xmlns="" id="{012A7D5B-F4DA-4FC9-B4CA-16A84220B4F3}"/>
                </a:ext>
              </a:extLst>
            </p:cNvPr>
            <p:cNvGrpSpPr/>
            <p:nvPr/>
          </p:nvGrpSpPr>
          <p:grpSpPr>
            <a:xfrm flipH="1">
              <a:off x="5677557" y="5865298"/>
              <a:ext cx="3459076" cy="994002"/>
              <a:chOff x="5176824" y="5783050"/>
              <a:chExt cx="4025805" cy="1156862"/>
            </a:xfrm>
            <a:solidFill>
              <a:schemeClr val="bg1"/>
            </a:solidFill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xmlns="" id="{CB3F5042-7620-48AA-8AA9-A60CD6C0B1BE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xmlns="" id="{3D959D20-A083-4781-949F-FB1D6B99FF73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xmlns="" id="{9D6D4CD8-9320-4966-824F-584E128F0E65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xmlns="" id="{5195F3D2-551E-4893-8A58-67C10C93788E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xmlns="" id="{C83E48FF-087F-4B2E-8279-6DF0342F5264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xmlns="" id="{DD51383D-208D-4641-8844-76B3C1D852A1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xmlns="" id="{6A6669FB-E736-4C60-8A29-BAA5417CF2DA}"/>
                  </a:ext>
                </a:extLst>
              </p:cNvPr>
              <p:cNvSpPr/>
              <p:nvPr/>
            </p:nvSpPr>
            <p:spPr>
              <a:xfrm>
                <a:off x="8482549" y="610077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xmlns="" id="{DB80CD61-B537-4EE2-BC89-94F28C57ACAE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xmlns="" id="{6C0E99CA-9970-48CD-A2C8-6F6D40617667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xmlns="" id="{2899C702-B8A3-44C8-8C1A-96C97464AE2D}"/>
                  </a:ext>
                </a:extLst>
              </p:cNvPr>
              <p:cNvSpPr/>
              <p:nvPr/>
            </p:nvSpPr>
            <p:spPr>
              <a:xfrm>
                <a:off x="5176824" y="6066471"/>
                <a:ext cx="849276" cy="84927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xmlns="" id="{A7CDC775-77B4-4AD9-ADD0-A0FF9EAEAC4C}"/>
                  </a:ext>
                </a:extLst>
              </p:cNvPr>
              <p:cNvSpPr/>
              <p:nvPr/>
            </p:nvSpPr>
            <p:spPr>
              <a:xfrm>
                <a:off x="7541959" y="6181631"/>
                <a:ext cx="1213393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xmlns="" id="{D5FB79FB-0C39-4C1B-AD25-2160424267C4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xmlns="" id="{EB52E871-9D18-4C7B-B4CD-E81CFC1DBCCB}"/>
                </a:ext>
              </a:extLst>
            </p:cNvPr>
            <p:cNvGrpSpPr/>
            <p:nvPr/>
          </p:nvGrpSpPr>
          <p:grpSpPr>
            <a:xfrm flipH="1">
              <a:off x="8843757" y="5862656"/>
              <a:ext cx="3348243" cy="1004400"/>
              <a:chOff x="5192411" y="5783050"/>
              <a:chExt cx="3896814" cy="1168963"/>
            </a:xfrm>
            <a:solidFill>
              <a:schemeClr val="bg1"/>
            </a:solidFill>
          </p:grpSpPr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xmlns="" id="{FF5789D8-4786-4DF4-95F6-A90FBEAF85B5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xmlns="" id="{F090F829-9315-4CA1-8D6A-2DB7CDF82816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xmlns="" id="{D9926DD9-254C-4C69-B6CC-B0D98F5490E7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xmlns="" id="{CFCB6364-1C64-4076-8756-77A8E36FF0DD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xmlns="" id="{7D337828-1D66-42DB-9EC7-00FD2187066C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xmlns="" id="{5E093C55-07F0-46C1-8122-1D60D10D8511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xmlns="" id="{797F0166-9ABD-4816-B8B9-03CE4A1CF37E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xmlns="" id="{E6C2B19F-F75C-4AE1-8690-1A7AA8BFD395}"/>
                  </a:ext>
                </a:extLst>
              </p:cNvPr>
              <p:cNvSpPr/>
              <p:nvPr/>
            </p:nvSpPr>
            <p:spPr>
              <a:xfrm>
                <a:off x="5192411" y="6613640"/>
                <a:ext cx="3880949" cy="32379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xmlns="" id="{90282034-C4CF-443B-9646-1DB95B8C8D74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xmlns="" id="{7939ED8E-F096-4B69-9BE6-EC7DFD687634}"/>
                  </a:ext>
                </a:extLst>
              </p:cNvPr>
              <p:cNvSpPr/>
              <p:nvPr/>
            </p:nvSpPr>
            <p:spPr>
              <a:xfrm>
                <a:off x="5192411" y="6044347"/>
                <a:ext cx="907666" cy="90766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xmlns="" id="{7F038885-7C8E-4EF9-9221-F5B2ACCC7974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xmlns="" id="{6FE9DDEF-C633-4DC4-BC55-2A8FCB686D69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393" name="TextBox 392">
            <a:extLst>
              <a:ext uri="{FF2B5EF4-FFF2-40B4-BE49-F238E27FC236}">
                <a16:creationId xmlns:a16="http://schemas.microsoft.com/office/drawing/2014/main" xmlns="" id="{45A88E09-D87A-4322-A09E-2A9A55BFACD0}"/>
              </a:ext>
            </a:extLst>
          </p:cNvPr>
          <p:cNvSpPr txBox="1"/>
          <p:nvPr/>
        </p:nvSpPr>
        <p:spPr>
          <a:xfrm>
            <a:off x="627801" y="1366282"/>
            <a:ext cx="516967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3600" dirty="0" smtClean="0">
                <a:cs typeface="Arial" pitchFamily="34" charset="0"/>
              </a:rPr>
              <a:t>Сеть пельменных в России и в мире</a:t>
            </a:r>
            <a:endParaRPr lang="en-US" altLang="ko-KR" sz="3600" dirty="0">
              <a:cs typeface="Arial" pitchFamily="34" charset="0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xmlns="" id="{6E2D9E14-8850-44B9-915E-BB13FB40E94B}"/>
              </a:ext>
            </a:extLst>
          </p:cNvPr>
          <p:cNvGrpSpPr/>
          <p:nvPr/>
        </p:nvGrpSpPr>
        <p:grpSpPr>
          <a:xfrm>
            <a:off x="7199735" y="587625"/>
            <a:ext cx="2544566" cy="4087609"/>
            <a:chOff x="7185244" y="414682"/>
            <a:chExt cx="2544566" cy="408760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8E6CBFDF-091C-420B-88EE-8592DAFF54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0511" y="1910739"/>
              <a:ext cx="235200" cy="1087981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CB3D0884-CF6E-46AF-BB73-EC4E9B7DAA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2980" y="1910735"/>
              <a:ext cx="186689" cy="1076234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D4A3D7B5-2E5E-40E1-B911-0B60D61724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7160" y="1806426"/>
              <a:ext cx="0" cy="1180545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xmlns="" id="{8119C6AE-C061-4BF8-9644-20FB7645F4F7}"/>
                </a:ext>
              </a:extLst>
            </p:cNvPr>
            <p:cNvGrpSpPr/>
            <p:nvPr/>
          </p:nvGrpSpPr>
          <p:grpSpPr>
            <a:xfrm rot="20249457">
              <a:off x="7185244" y="414682"/>
              <a:ext cx="1735282" cy="1729673"/>
              <a:chOff x="8012538" y="961336"/>
              <a:chExt cx="1184376" cy="1180547"/>
            </a:xfrm>
            <a:effectLst/>
          </p:grpSpPr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xmlns="" id="{98CD3679-CA34-4C85-A365-E67A7BE14DB3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xmlns="" id="{43FCFC2A-2B28-4D8F-A7CA-DA1FECC90708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xmlns="" id="{FA75C9B6-BCA5-49AA-A8B2-9C4F3F17A11E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xmlns="" id="{775909FC-DE56-4FE2-869C-DD1E4835B1E0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xmlns="" id="{448FBA47-75ED-4FA4-B2DC-7FDFA5074532}"/>
                </a:ext>
              </a:extLst>
            </p:cNvPr>
            <p:cNvGrpSpPr/>
            <p:nvPr/>
          </p:nvGrpSpPr>
          <p:grpSpPr>
            <a:xfrm rot="1067215">
              <a:off x="8259248" y="603902"/>
              <a:ext cx="1470562" cy="1465808"/>
              <a:chOff x="8012538" y="961336"/>
              <a:chExt cx="1184376" cy="1180547"/>
            </a:xfrm>
            <a:effectLst/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xmlns="" id="{CD76E708-BAB2-41E5-8936-B0E4E217D692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xmlns="" id="{F505E096-D9C9-4DA8-BA4B-FD184A428DEA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xmlns="" id="{310E0689-000F-4B65-989A-C2815AABECCB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xmlns="" id="{63C766EE-79D3-417F-94DA-7B401D3AA2B7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371A796A-F332-4599-8607-54B0CA985FC4}"/>
                </a:ext>
              </a:extLst>
            </p:cNvPr>
            <p:cNvGrpSpPr/>
            <p:nvPr/>
          </p:nvGrpSpPr>
          <p:grpSpPr>
            <a:xfrm>
              <a:off x="8012538" y="961336"/>
              <a:ext cx="1184376" cy="1180547"/>
              <a:chOff x="8012538" y="961336"/>
              <a:chExt cx="1184376" cy="1180547"/>
            </a:xfrm>
            <a:effectLst/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xmlns="" id="{BE3C4EEF-3F33-42F9-8E24-13DC2DD28E6F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xmlns="" id="{C7DAFE34-DEAD-4844-BEA3-5D26E91DE6D7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xmlns="" id="{3E271FA3-0D23-43FF-A1FD-3C9B52F09268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xmlns="" id="{F1645B1F-43B1-4B1B-B1C8-5E37270B0CE1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xmlns="" id="{39582C42-DE8B-4929-A7D2-69B7DE50E1D5}"/>
                </a:ext>
              </a:extLst>
            </p:cNvPr>
            <p:cNvGrpSpPr/>
            <p:nvPr/>
          </p:nvGrpSpPr>
          <p:grpSpPr>
            <a:xfrm>
              <a:off x="8166042" y="2950922"/>
              <a:ext cx="840348" cy="1551369"/>
              <a:chOff x="1975571" y="1772713"/>
              <a:chExt cx="1972530" cy="3641492"/>
            </a:xfrm>
          </p:grpSpPr>
          <p:grpSp>
            <p:nvGrpSpPr>
              <p:cNvPr id="359" name="Group 358">
                <a:extLst>
                  <a:ext uri="{FF2B5EF4-FFF2-40B4-BE49-F238E27FC236}">
                    <a16:creationId xmlns:a16="http://schemas.microsoft.com/office/drawing/2014/main" xmlns="" id="{106C6196-E859-43E4-BBC2-95EA309A61CA}"/>
                  </a:ext>
                </a:extLst>
              </p:cNvPr>
              <p:cNvGrpSpPr/>
              <p:nvPr/>
            </p:nvGrpSpPr>
            <p:grpSpPr>
              <a:xfrm>
                <a:off x="2541356" y="1772713"/>
                <a:ext cx="1106207" cy="3638635"/>
                <a:chOff x="2541356" y="1772713"/>
                <a:chExt cx="1106207" cy="3638635"/>
              </a:xfrm>
              <a:solidFill>
                <a:schemeClr val="accent3">
                  <a:lumMod val="75000"/>
                </a:schemeClr>
              </a:solidFill>
            </p:grpSpPr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xmlns="" id="{4E7E306E-B80B-4EA0-A94B-439F2E5ECAE5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xmlns="" id="{F7FCB6D2-DF18-451A-ABF0-47ABDDF46848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9" name="Freeform: Shape 378">
                  <a:extLst>
                    <a:ext uri="{FF2B5EF4-FFF2-40B4-BE49-F238E27FC236}">
                      <a16:creationId xmlns:a16="http://schemas.microsoft.com/office/drawing/2014/main" xmlns="" id="{E039318A-5CF8-4312-BDE2-7C3D5D0A6E06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1" name="Freeform: Shape 380">
                  <a:extLst>
                    <a:ext uri="{FF2B5EF4-FFF2-40B4-BE49-F238E27FC236}">
                      <a16:creationId xmlns:a16="http://schemas.microsoft.com/office/drawing/2014/main" xmlns="" id="{4F966B00-920C-4E5A-85CB-79A38D7BF70E}"/>
                    </a:ext>
                  </a:extLst>
                </p:cNvPr>
                <p:cNvSpPr/>
                <p:nvPr/>
              </p:nvSpPr>
              <p:spPr>
                <a:xfrm>
                  <a:off x="2986527" y="3640650"/>
                  <a:ext cx="661036" cy="1099185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099185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60985" y="1099185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xmlns="" id="{EE421184-408C-4358-A206-11429064D510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6" name="Freeform: Shape 395">
                  <a:extLst>
                    <a:ext uri="{FF2B5EF4-FFF2-40B4-BE49-F238E27FC236}">
                      <a16:creationId xmlns:a16="http://schemas.microsoft.com/office/drawing/2014/main" xmlns="" id="{315AE490-01AA-4E3E-AD67-280A65A7D346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7" name="Freeform: Shape 396">
                  <a:extLst>
                    <a:ext uri="{FF2B5EF4-FFF2-40B4-BE49-F238E27FC236}">
                      <a16:creationId xmlns:a16="http://schemas.microsoft.com/office/drawing/2014/main" xmlns="" id="{9433274C-09F7-4212-B288-7FAC02A8037C}"/>
                    </a:ext>
                  </a:extLst>
                </p:cNvPr>
                <p:cNvSpPr/>
                <p:nvPr/>
              </p:nvSpPr>
              <p:spPr>
                <a:xfrm>
                  <a:off x="3102280" y="2270955"/>
                  <a:ext cx="457200" cy="495300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8" name="Freeform: Shape 397">
                  <a:extLst>
                    <a:ext uri="{FF2B5EF4-FFF2-40B4-BE49-F238E27FC236}">
                      <a16:creationId xmlns:a16="http://schemas.microsoft.com/office/drawing/2014/main" xmlns="" id="{E558A66D-D285-4FA3-97C6-197AB74348D3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9" name="Freeform: Shape 398">
                  <a:extLst>
                    <a:ext uri="{FF2B5EF4-FFF2-40B4-BE49-F238E27FC236}">
                      <a16:creationId xmlns:a16="http://schemas.microsoft.com/office/drawing/2014/main" xmlns="" id="{9AACF448-84E8-40CE-B014-3F03806DE36A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0" name="Freeform: Shape 399">
                  <a:extLst>
                    <a:ext uri="{FF2B5EF4-FFF2-40B4-BE49-F238E27FC236}">
                      <a16:creationId xmlns:a16="http://schemas.microsoft.com/office/drawing/2014/main" xmlns="" id="{FC29E44B-A9A9-4448-9D4B-F315818E819E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1" name="Freeform: Shape 400">
                  <a:extLst>
                    <a:ext uri="{FF2B5EF4-FFF2-40B4-BE49-F238E27FC236}">
                      <a16:creationId xmlns:a16="http://schemas.microsoft.com/office/drawing/2014/main" xmlns="" id="{61756A60-646C-4F60-B565-35ACB9FE32C7}"/>
                    </a:ext>
                  </a:extLst>
                </p:cNvPr>
                <p:cNvSpPr/>
                <p:nvPr/>
              </p:nvSpPr>
              <p:spPr>
                <a:xfrm>
                  <a:off x="2708898" y="1772713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xmlns="" id="{6C3284CE-5B7B-4CF6-ADA2-E5D4C0507C21}"/>
                  </a:ext>
                </a:extLst>
              </p:cNvPr>
              <p:cNvSpPr/>
              <p:nvPr/>
            </p:nvSpPr>
            <p:spPr>
              <a:xfrm>
                <a:off x="2233601" y="1909005"/>
                <a:ext cx="1714500" cy="3505200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61" name="Group 360">
                <a:extLst>
                  <a:ext uri="{FF2B5EF4-FFF2-40B4-BE49-F238E27FC236}">
                    <a16:creationId xmlns:a16="http://schemas.microsoft.com/office/drawing/2014/main" xmlns="" id="{3884A52D-C881-495E-91E2-CB61933FD651}"/>
                  </a:ext>
                </a:extLst>
              </p:cNvPr>
              <p:cNvGrpSpPr/>
              <p:nvPr/>
            </p:nvGrpSpPr>
            <p:grpSpPr>
              <a:xfrm>
                <a:off x="1975571" y="1809862"/>
                <a:ext cx="997268" cy="3175718"/>
                <a:chOff x="1975571" y="1809862"/>
                <a:chExt cx="997268" cy="3175718"/>
              </a:xfrm>
            </p:grpSpPr>
            <p:sp>
              <p:nvSpPr>
                <p:cNvPr id="362" name="Freeform: Shape 361">
                  <a:extLst>
                    <a:ext uri="{FF2B5EF4-FFF2-40B4-BE49-F238E27FC236}">
                      <a16:creationId xmlns:a16="http://schemas.microsoft.com/office/drawing/2014/main" xmlns="" id="{36A435B7-5569-40CE-A8B7-825BFB759241}"/>
                    </a:ext>
                  </a:extLst>
                </p:cNvPr>
                <p:cNvSpPr/>
                <p:nvPr/>
              </p:nvSpPr>
              <p:spPr>
                <a:xfrm>
                  <a:off x="1982155" y="4195005"/>
                  <a:ext cx="600074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xmlns="" id="{D8FBFF85-BE91-4029-AC69-CADDC4738D17}"/>
                    </a:ext>
                  </a:extLst>
                </p:cNvPr>
                <p:cNvSpPr/>
                <p:nvPr/>
              </p:nvSpPr>
              <p:spPr>
                <a:xfrm>
                  <a:off x="1975571" y="4089376"/>
                  <a:ext cx="581025" cy="247650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4" name="Freeform: Shape 363">
                  <a:extLst>
                    <a:ext uri="{FF2B5EF4-FFF2-40B4-BE49-F238E27FC236}">
                      <a16:creationId xmlns:a16="http://schemas.microsoft.com/office/drawing/2014/main" xmlns="" id="{03F39284-4154-4F6E-9C83-8D7C6B8C604F}"/>
                    </a:ext>
                  </a:extLst>
                </p:cNvPr>
                <p:cNvSpPr/>
                <p:nvPr/>
              </p:nvSpPr>
              <p:spPr>
                <a:xfrm>
                  <a:off x="2032721" y="1973775"/>
                  <a:ext cx="940118" cy="1580197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xmlns="" id="{2D9BB3B0-2F69-4E4C-951D-4A81240A5C01}"/>
                    </a:ext>
                  </a:extLst>
                </p:cNvPr>
                <p:cNvSpPr/>
                <p:nvPr/>
              </p:nvSpPr>
              <p:spPr>
                <a:xfrm>
                  <a:off x="2707947" y="1809862"/>
                  <a:ext cx="257175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xmlns="" id="{D57D0360-57B7-48EC-9F18-331AD411D4E1}"/>
              </a:ext>
            </a:extLst>
          </p:cNvPr>
          <p:cNvGrpSpPr/>
          <p:nvPr/>
        </p:nvGrpSpPr>
        <p:grpSpPr>
          <a:xfrm>
            <a:off x="9349865" y="4018957"/>
            <a:ext cx="789801" cy="1346143"/>
            <a:chOff x="11521621" y="1903133"/>
            <a:chExt cx="2494544" cy="4251720"/>
          </a:xfrm>
        </p:grpSpPr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xmlns="" id="{D2E37E58-7710-43E0-8F8B-40DD733CD0DD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xmlns="" id="{C31D5936-889C-466F-B8D1-046499F4CFC5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445" name="Group 444">
                <a:extLst>
                  <a:ext uri="{FF2B5EF4-FFF2-40B4-BE49-F238E27FC236}">
                    <a16:creationId xmlns:a16="http://schemas.microsoft.com/office/drawing/2014/main" xmlns="" id="{5CBD67CF-3A16-45A9-BFCA-4678BF4B8FC0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465" name="Straight Connector 464">
                  <a:extLst>
                    <a:ext uri="{FF2B5EF4-FFF2-40B4-BE49-F238E27FC236}">
                      <a16:creationId xmlns:a16="http://schemas.microsoft.com/office/drawing/2014/main" xmlns="" id="{CAF4B62B-600D-4BA8-A54E-106F236AF6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>
                  <a:extLst>
                    <a:ext uri="{FF2B5EF4-FFF2-40B4-BE49-F238E27FC236}">
                      <a16:creationId xmlns:a16="http://schemas.microsoft.com/office/drawing/2014/main" xmlns="" id="{ED7C096B-6A99-4078-B69A-957330C201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7" name="Straight Connector 466">
                  <a:extLst>
                    <a:ext uri="{FF2B5EF4-FFF2-40B4-BE49-F238E27FC236}">
                      <a16:creationId xmlns:a16="http://schemas.microsoft.com/office/drawing/2014/main" xmlns="" id="{5E5F6B1C-5617-421E-90A5-33E72A370D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xmlns="" id="{41C7808A-CE78-4093-A0D2-16D45FC7B725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xmlns="" id="{0B9C4DB8-8CB3-4211-85B8-BF1013D07110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xmlns="" id="{E2995821-7E49-44EA-9179-FE4299D41CD9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1" name="Freeform: Shape 470">
                  <a:extLst>
                    <a:ext uri="{FF2B5EF4-FFF2-40B4-BE49-F238E27FC236}">
                      <a16:creationId xmlns:a16="http://schemas.microsoft.com/office/drawing/2014/main" xmlns="" id="{3AFE482E-33AE-4FCC-A37C-CDBB1280CBFF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2" name="Freeform: Shape 471">
                  <a:extLst>
                    <a:ext uri="{FF2B5EF4-FFF2-40B4-BE49-F238E27FC236}">
                      <a16:creationId xmlns:a16="http://schemas.microsoft.com/office/drawing/2014/main" xmlns="" id="{1C306934-4E46-498C-AD68-8FD44EB32911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xmlns="" id="{25669DE4-4F67-4943-8B2D-D8B0FB8EA9EB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xmlns="" id="{E0358557-9BCD-48C0-9154-34B545CB51BB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5" name="Freeform: Shape 474">
                  <a:extLst>
                    <a:ext uri="{FF2B5EF4-FFF2-40B4-BE49-F238E27FC236}">
                      <a16:creationId xmlns:a16="http://schemas.microsoft.com/office/drawing/2014/main" xmlns="" id="{53CB32FD-17B5-4F50-A25F-3F222C84BB8E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xmlns="" id="{4C4560E4-A1A5-453B-9F1F-8A1A042B9D54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xmlns="" id="{6DEE7F8E-9C7A-4EE5-81F3-DE10660241D8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xmlns="" id="{85AD37D3-8F5A-43BC-B9E0-430E6D471984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446" name="Group 445">
                <a:extLst>
                  <a:ext uri="{FF2B5EF4-FFF2-40B4-BE49-F238E27FC236}">
                    <a16:creationId xmlns:a16="http://schemas.microsoft.com/office/drawing/2014/main" xmlns="" id="{805C6FD6-65F7-42C2-A20D-F69AE9ED0795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447" name="Group 446">
                  <a:extLst>
                    <a:ext uri="{FF2B5EF4-FFF2-40B4-BE49-F238E27FC236}">
                      <a16:creationId xmlns:a16="http://schemas.microsoft.com/office/drawing/2014/main" xmlns="" id="{C72869FE-5D76-406C-93C5-CC977B96878B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454" name="Freeform: Shape 453">
                    <a:extLst>
                      <a:ext uri="{FF2B5EF4-FFF2-40B4-BE49-F238E27FC236}">
                        <a16:creationId xmlns:a16="http://schemas.microsoft.com/office/drawing/2014/main" xmlns="" id="{5471A922-6696-4135-BAF9-D92CA01B4749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5" name="Freeform: Shape 454">
                    <a:extLst>
                      <a:ext uri="{FF2B5EF4-FFF2-40B4-BE49-F238E27FC236}">
                        <a16:creationId xmlns:a16="http://schemas.microsoft.com/office/drawing/2014/main" xmlns="" id="{9D416659-7669-4375-8D73-749DB0568E55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6" name="Freeform: Shape 455">
                    <a:extLst>
                      <a:ext uri="{FF2B5EF4-FFF2-40B4-BE49-F238E27FC236}">
                        <a16:creationId xmlns:a16="http://schemas.microsoft.com/office/drawing/2014/main" xmlns="" id="{7AF3FC52-7911-4D76-89F6-142A764F3C84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7" name="Freeform: Shape 456">
                    <a:extLst>
                      <a:ext uri="{FF2B5EF4-FFF2-40B4-BE49-F238E27FC236}">
                        <a16:creationId xmlns:a16="http://schemas.microsoft.com/office/drawing/2014/main" xmlns="" id="{88C94CA4-1355-4665-972C-0225FCBCE7A9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58" name="Freeform: Shape 457">
                    <a:extLst>
                      <a:ext uri="{FF2B5EF4-FFF2-40B4-BE49-F238E27FC236}">
                        <a16:creationId xmlns:a16="http://schemas.microsoft.com/office/drawing/2014/main" xmlns="" id="{05536FAD-F8A1-44AC-BC23-A63F7FFF83A5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9" name="Freeform: Shape 458">
                    <a:extLst>
                      <a:ext uri="{FF2B5EF4-FFF2-40B4-BE49-F238E27FC236}">
                        <a16:creationId xmlns:a16="http://schemas.microsoft.com/office/drawing/2014/main" xmlns="" id="{FD847118-5C20-4A0B-BF54-05F201AB1A99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0" name="Freeform: Shape 459">
                    <a:extLst>
                      <a:ext uri="{FF2B5EF4-FFF2-40B4-BE49-F238E27FC236}">
                        <a16:creationId xmlns:a16="http://schemas.microsoft.com/office/drawing/2014/main" xmlns="" id="{CBAC320A-E60E-4EED-BDC9-99888F3444AC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1" name="Freeform: Shape 460">
                    <a:extLst>
                      <a:ext uri="{FF2B5EF4-FFF2-40B4-BE49-F238E27FC236}">
                        <a16:creationId xmlns:a16="http://schemas.microsoft.com/office/drawing/2014/main" xmlns="" id="{A00C798B-3CFE-43C2-9ED1-83B495B5BB22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2" name="Freeform: Shape 461">
                    <a:extLst>
                      <a:ext uri="{FF2B5EF4-FFF2-40B4-BE49-F238E27FC236}">
                        <a16:creationId xmlns:a16="http://schemas.microsoft.com/office/drawing/2014/main" xmlns="" id="{071709C4-6A04-4718-8098-D6B298A34EEA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3" name="Freeform: Shape 462">
                    <a:extLst>
                      <a:ext uri="{FF2B5EF4-FFF2-40B4-BE49-F238E27FC236}">
                        <a16:creationId xmlns:a16="http://schemas.microsoft.com/office/drawing/2014/main" xmlns="" id="{C1033C19-A1DF-4AC1-B76B-5A7F0B7BDC11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4" name="Freeform: Shape 463">
                    <a:extLst>
                      <a:ext uri="{FF2B5EF4-FFF2-40B4-BE49-F238E27FC236}">
                        <a16:creationId xmlns:a16="http://schemas.microsoft.com/office/drawing/2014/main" xmlns="" id="{CB7B920E-8402-44D3-A879-C87326ED596C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48" name="Freeform: Shape 447">
                  <a:extLst>
                    <a:ext uri="{FF2B5EF4-FFF2-40B4-BE49-F238E27FC236}">
                      <a16:creationId xmlns:a16="http://schemas.microsoft.com/office/drawing/2014/main" xmlns="" id="{61B4A54E-D7CE-41B5-9C00-C2B53FD289B9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49" name="Group 448">
                  <a:extLst>
                    <a:ext uri="{FF2B5EF4-FFF2-40B4-BE49-F238E27FC236}">
                      <a16:creationId xmlns:a16="http://schemas.microsoft.com/office/drawing/2014/main" xmlns="" id="{C9046ED6-7177-45A7-831C-81D6E0631642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450" name="Freeform: Shape 449">
                    <a:extLst>
                      <a:ext uri="{FF2B5EF4-FFF2-40B4-BE49-F238E27FC236}">
                        <a16:creationId xmlns:a16="http://schemas.microsoft.com/office/drawing/2014/main" xmlns="" id="{DB52EB05-1FAF-4C6C-8088-BAD865F7E0B7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1" name="Freeform: Shape 450">
                    <a:extLst>
                      <a:ext uri="{FF2B5EF4-FFF2-40B4-BE49-F238E27FC236}">
                        <a16:creationId xmlns:a16="http://schemas.microsoft.com/office/drawing/2014/main" xmlns="" id="{14E4A65F-374E-4DD6-98E6-25A489DD56D3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2" name="Freeform: Shape 451">
                    <a:extLst>
                      <a:ext uri="{FF2B5EF4-FFF2-40B4-BE49-F238E27FC236}">
                        <a16:creationId xmlns:a16="http://schemas.microsoft.com/office/drawing/2014/main" xmlns="" id="{01F2808C-9441-40A2-9179-BBD274A8C9CA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3" name="Freeform: Shape 452">
                    <a:extLst>
                      <a:ext uri="{FF2B5EF4-FFF2-40B4-BE49-F238E27FC236}">
                        <a16:creationId xmlns:a16="http://schemas.microsoft.com/office/drawing/2014/main" xmlns="" id="{E0B97159-6B15-43CE-9818-E2CA6B4456C6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xmlns="" id="{AA1FB5E2-3131-4112-9645-5ED0CDFCD4EA}"/>
              </a:ext>
            </a:extLst>
          </p:cNvPr>
          <p:cNvGrpSpPr/>
          <p:nvPr/>
        </p:nvGrpSpPr>
        <p:grpSpPr>
          <a:xfrm>
            <a:off x="6935116" y="3572713"/>
            <a:ext cx="735359" cy="1253352"/>
            <a:chOff x="11521621" y="1903133"/>
            <a:chExt cx="2494544" cy="4251720"/>
          </a:xfrm>
        </p:grpSpPr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xmlns="" id="{75BCA35B-2BCB-4D40-B6D8-40EADCEB1C89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xmlns="" id="{7B6FEBD5-F593-4372-A29D-F38EBC378AF4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482" name="Group 481">
                <a:extLst>
                  <a:ext uri="{FF2B5EF4-FFF2-40B4-BE49-F238E27FC236}">
                    <a16:creationId xmlns:a16="http://schemas.microsoft.com/office/drawing/2014/main" xmlns="" id="{DE8D2A1E-41F2-435F-ABF2-C771FF9D7B38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502" name="Straight Connector 501">
                  <a:extLst>
                    <a:ext uri="{FF2B5EF4-FFF2-40B4-BE49-F238E27FC236}">
                      <a16:creationId xmlns:a16="http://schemas.microsoft.com/office/drawing/2014/main" xmlns="" id="{73C9FE1B-E480-4A82-AD33-FAA68141A8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Straight Connector 502">
                  <a:extLst>
                    <a:ext uri="{FF2B5EF4-FFF2-40B4-BE49-F238E27FC236}">
                      <a16:creationId xmlns:a16="http://schemas.microsoft.com/office/drawing/2014/main" xmlns="" id="{80EF6228-2558-4A07-824E-ADCF243AEA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Straight Connector 503">
                  <a:extLst>
                    <a:ext uri="{FF2B5EF4-FFF2-40B4-BE49-F238E27FC236}">
                      <a16:creationId xmlns:a16="http://schemas.microsoft.com/office/drawing/2014/main" xmlns="" id="{85998982-1381-4900-959B-48A31E993D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xmlns="" id="{5DCD9602-8D5B-4DA5-9108-6477D0E54A14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xmlns="" id="{4EC03475-0F85-4D82-8D15-0CD0CA306BF1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xmlns="" id="{7BB4C61F-3ADF-444D-B113-48377FB6EFC8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xmlns="" id="{A3F20A92-0573-457D-862E-C0A6E3C0ADD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xmlns="" id="{2118AA00-DE9F-426F-B4B1-5D994FC0F61F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0" name="Freeform: Shape 509">
                  <a:extLst>
                    <a:ext uri="{FF2B5EF4-FFF2-40B4-BE49-F238E27FC236}">
                      <a16:creationId xmlns:a16="http://schemas.microsoft.com/office/drawing/2014/main" xmlns="" id="{FC1C6CE8-6FB3-4DBE-87AC-6AF65948C5E4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11" name="Freeform: Shape 510">
                  <a:extLst>
                    <a:ext uri="{FF2B5EF4-FFF2-40B4-BE49-F238E27FC236}">
                      <a16:creationId xmlns:a16="http://schemas.microsoft.com/office/drawing/2014/main" xmlns="" id="{51A25CAD-8CDF-4AEF-87D6-E65FF696239E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2" name="Freeform: Shape 511">
                  <a:extLst>
                    <a:ext uri="{FF2B5EF4-FFF2-40B4-BE49-F238E27FC236}">
                      <a16:creationId xmlns:a16="http://schemas.microsoft.com/office/drawing/2014/main" xmlns="" id="{01C6F316-6B0E-4F23-ABC4-4AF08AD977F9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3" name="Freeform: Shape 512">
                  <a:extLst>
                    <a:ext uri="{FF2B5EF4-FFF2-40B4-BE49-F238E27FC236}">
                      <a16:creationId xmlns:a16="http://schemas.microsoft.com/office/drawing/2014/main" xmlns="" id="{64C68D08-6CBF-4265-B181-9F2D0B138C97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4" name="Freeform: Shape 513">
                  <a:extLst>
                    <a:ext uri="{FF2B5EF4-FFF2-40B4-BE49-F238E27FC236}">
                      <a16:creationId xmlns:a16="http://schemas.microsoft.com/office/drawing/2014/main" xmlns="" id="{5F11DF82-76EA-4381-AA86-1D7EDCFE724C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15" name="Freeform: Shape 514">
                  <a:extLst>
                    <a:ext uri="{FF2B5EF4-FFF2-40B4-BE49-F238E27FC236}">
                      <a16:creationId xmlns:a16="http://schemas.microsoft.com/office/drawing/2014/main" xmlns="" id="{F81B7E00-AD73-41AC-B4FB-AF47643BCB51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483" name="Group 482">
                <a:extLst>
                  <a:ext uri="{FF2B5EF4-FFF2-40B4-BE49-F238E27FC236}">
                    <a16:creationId xmlns:a16="http://schemas.microsoft.com/office/drawing/2014/main" xmlns="" id="{D2FE3987-FA72-4B57-B6DD-AA008C621CF3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484" name="Group 483">
                  <a:extLst>
                    <a:ext uri="{FF2B5EF4-FFF2-40B4-BE49-F238E27FC236}">
                      <a16:creationId xmlns:a16="http://schemas.microsoft.com/office/drawing/2014/main" xmlns="" id="{C1894E19-97E1-4AD6-B66F-8A983F05125E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491" name="Freeform: Shape 490">
                    <a:extLst>
                      <a:ext uri="{FF2B5EF4-FFF2-40B4-BE49-F238E27FC236}">
                        <a16:creationId xmlns:a16="http://schemas.microsoft.com/office/drawing/2014/main" xmlns="" id="{4A7DD991-A5FF-43CC-9E5C-6B40D16DC1D1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2" name="Freeform: Shape 491">
                    <a:extLst>
                      <a:ext uri="{FF2B5EF4-FFF2-40B4-BE49-F238E27FC236}">
                        <a16:creationId xmlns:a16="http://schemas.microsoft.com/office/drawing/2014/main" xmlns="" id="{77E76E1C-BB2F-4CD9-8BCF-005647F33276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3" name="Freeform: Shape 492">
                    <a:extLst>
                      <a:ext uri="{FF2B5EF4-FFF2-40B4-BE49-F238E27FC236}">
                        <a16:creationId xmlns:a16="http://schemas.microsoft.com/office/drawing/2014/main" xmlns="" id="{DA10E67A-CCD1-4BBC-B834-3DFB658ED006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4" name="Freeform: Shape 493">
                    <a:extLst>
                      <a:ext uri="{FF2B5EF4-FFF2-40B4-BE49-F238E27FC236}">
                        <a16:creationId xmlns:a16="http://schemas.microsoft.com/office/drawing/2014/main" xmlns="" id="{CFE9F19D-7356-4BDC-8C0E-79504BAE9879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95" name="Freeform: Shape 494">
                    <a:extLst>
                      <a:ext uri="{FF2B5EF4-FFF2-40B4-BE49-F238E27FC236}">
                        <a16:creationId xmlns:a16="http://schemas.microsoft.com/office/drawing/2014/main" xmlns="" id="{A15BA2E9-0893-4BE7-91F2-D77C6352BD76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6" name="Freeform: Shape 495">
                    <a:extLst>
                      <a:ext uri="{FF2B5EF4-FFF2-40B4-BE49-F238E27FC236}">
                        <a16:creationId xmlns:a16="http://schemas.microsoft.com/office/drawing/2014/main" xmlns="" id="{A75DF1FB-4A82-4BB7-8774-5B63645C156E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7" name="Freeform: Shape 496">
                    <a:extLst>
                      <a:ext uri="{FF2B5EF4-FFF2-40B4-BE49-F238E27FC236}">
                        <a16:creationId xmlns:a16="http://schemas.microsoft.com/office/drawing/2014/main" xmlns="" id="{6FCDB059-DFA2-4160-A2D6-3768067393C3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8" name="Freeform: Shape 497">
                    <a:extLst>
                      <a:ext uri="{FF2B5EF4-FFF2-40B4-BE49-F238E27FC236}">
                        <a16:creationId xmlns:a16="http://schemas.microsoft.com/office/drawing/2014/main" xmlns="" id="{4BEF6836-A494-4A88-A106-3C8F6ED81AA6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9" name="Freeform: Shape 498">
                    <a:extLst>
                      <a:ext uri="{FF2B5EF4-FFF2-40B4-BE49-F238E27FC236}">
                        <a16:creationId xmlns:a16="http://schemas.microsoft.com/office/drawing/2014/main" xmlns="" id="{E73C616F-37D3-4E16-9BD1-A78456B903FC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0" name="Freeform: Shape 499">
                    <a:extLst>
                      <a:ext uri="{FF2B5EF4-FFF2-40B4-BE49-F238E27FC236}">
                        <a16:creationId xmlns:a16="http://schemas.microsoft.com/office/drawing/2014/main" xmlns="" id="{D5C68BE4-B672-4528-BC3D-3D5C939AF484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1" name="Freeform: Shape 500">
                    <a:extLst>
                      <a:ext uri="{FF2B5EF4-FFF2-40B4-BE49-F238E27FC236}">
                        <a16:creationId xmlns:a16="http://schemas.microsoft.com/office/drawing/2014/main" xmlns="" id="{543E97BE-D1D8-4A04-91BD-C3C3A8182048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5" name="Freeform: Shape 484">
                  <a:extLst>
                    <a:ext uri="{FF2B5EF4-FFF2-40B4-BE49-F238E27FC236}">
                      <a16:creationId xmlns:a16="http://schemas.microsoft.com/office/drawing/2014/main" xmlns="" id="{5539C886-1CC1-4762-9E10-8DD07B90CCE2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86" name="Group 485">
                  <a:extLst>
                    <a:ext uri="{FF2B5EF4-FFF2-40B4-BE49-F238E27FC236}">
                      <a16:creationId xmlns:a16="http://schemas.microsoft.com/office/drawing/2014/main" xmlns="" id="{9DD02DD0-8C91-4ABC-88F9-93FA443FB57D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487" name="Freeform: Shape 486">
                    <a:extLst>
                      <a:ext uri="{FF2B5EF4-FFF2-40B4-BE49-F238E27FC236}">
                        <a16:creationId xmlns:a16="http://schemas.microsoft.com/office/drawing/2014/main" xmlns="" id="{FA4F99E8-3463-487F-A72D-84C45C720124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8" name="Freeform: Shape 487">
                    <a:extLst>
                      <a:ext uri="{FF2B5EF4-FFF2-40B4-BE49-F238E27FC236}">
                        <a16:creationId xmlns:a16="http://schemas.microsoft.com/office/drawing/2014/main" xmlns="" id="{A0A24BA4-F886-4656-A8BB-055E3904E445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9" name="Freeform: Shape 488">
                    <a:extLst>
                      <a:ext uri="{FF2B5EF4-FFF2-40B4-BE49-F238E27FC236}">
                        <a16:creationId xmlns:a16="http://schemas.microsoft.com/office/drawing/2014/main" xmlns="" id="{C7338BE8-C6F7-4F32-A162-0FFDA42E7113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0" name="Freeform: Shape 489">
                    <a:extLst>
                      <a:ext uri="{FF2B5EF4-FFF2-40B4-BE49-F238E27FC236}">
                        <a16:creationId xmlns:a16="http://schemas.microsoft.com/office/drawing/2014/main" xmlns="" id="{FB22A510-09DD-4227-89FE-7C485992DC21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roup 434">
            <a:extLst>
              <a:ext uri="{FF2B5EF4-FFF2-40B4-BE49-F238E27FC236}">
                <a16:creationId xmlns:a16="http://schemas.microsoft.com/office/drawing/2014/main" xmlns="" id="{0A094D9A-0CA1-4FA3-937E-5B14C1EA02B3}"/>
              </a:ext>
            </a:extLst>
          </p:cNvPr>
          <p:cNvGrpSpPr/>
          <p:nvPr/>
        </p:nvGrpSpPr>
        <p:grpSpPr>
          <a:xfrm>
            <a:off x="6018836" y="141219"/>
            <a:ext cx="385602" cy="712500"/>
            <a:chOff x="13270818" y="5348004"/>
            <a:chExt cx="540861" cy="999381"/>
          </a:xfrm>
        </p:grpSpPr>
        <p:grpSp>
          <p:nvGrpSpPr>
            <p:cNvPr id="436" name="Group 435">
              <a:extLst>
                <a:ext uri="{FF2B5EF4-FFF2-40B4-BE49-F238E27FC236}">
                  <a16:creationId xmlns:a16="http://schemas.microsoft.com/office/drawing/2014/main" xmlns="" id="{530A7E67-25D0-42C9-8DA9-1C693E92E0DA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xmlns="" id="{E81E6D02-107A-45FD-8D6D-16BD891CD8A5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xmlns="" id="{A2839090-38A1-4AC5-B98F-9C9A2D804E73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xmlns="" id="{8109EBC3-CB81-4EB1-9AE0-0C0D11D33310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xmlns="" id="{D11CD831-3C95-4D09-BF44-A0F574FF3B86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xmlns="" id="{41BD772C-5D71-4419-B71F-3255106E2BB1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xmlns="" id="{5CEC64A3-011D-4774-B910-EAE45CA14ED2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xmlns="" id="{50BFBC88-8402-4FB4-AB87-7CA2ED5EB15C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xmlns="" id="{A24F299F-5539-4D1B-8E14-7CAD6032B03D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xmlns="" id="{D49BF22D-B0D0-4364-9FB8-CE4981584D4C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xmlns="" id="{86EE9303-8D71-4724-9B65-158C035724AE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xmlns="" id="{30B8A04D-D6E8-4166-9024-7C357015F2AD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xmlns="" id="{4BA92E3C-0DCF-4EEB-9F29-5B0F70C7F091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38" name="Group 437">
              <a:extLst>
                <a:ext uri="{FF2B5EF4-FFF2-40B4-BE49-F238E27FC236}">
                  <a16:creationId xmlns:a16="http://schemas.microsoft.com/office/drawing/2014/main" xmlns="" id="{F2C03274-DA0E-4E87-B171-4FB46F35BE6C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xmlns="" id="{8404FE74-04FC-48B7-ACE7-B7A4430F7766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xmlns="" id="{74B7A48D-7E61-4A29-B33D-DDE3A81664FC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xmlns="" id="{03BA7782-2360-45E9-B4A5-BC9C56F74E9C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xmlns="" id="{F17986F0-E732-4DD8-B730-519116ED6C94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xmlns="" id="{C19B465B-29EE-4EB1-A0FF-66F37A5DACE8}"/>
              </a:ext>
            </a:extLst>
          </p:cNvPr>
          <p:cNvGrpSpPr/>
          <p:nvPr/>
        </p:nvGrpSpPr>
        <p:grpSpPr>
          <a:xfrm>
            <a:off x="219067" y="5848246"/>
            <a:ext cx="489553" cy="904576"/>
            <a:chOff x="13270818" y="5348004"/>
            <a:chExt cx="540861" cy="999381"/>
          </a:xfrm>
        </p:grpSpPr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xmlns="" id="{6EB319B8-F180-47EF-B9AA-D2E50E804714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xmlns="" id="{C509B0C3-BB08-49A1-AC19-77AA2858A0CD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xmlns="" id="{6C175DAA-0AA2-4831-BCE7-18BBACC057E4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xmlns="" id="{D6C2EE0F-3ACF-405D-898D-3569A5DB530A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xmlns="" id="{40BA010E-C4EB-49A8-8DC9-B04BC6C2CFCD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xmlns="" id="{0DD2386F-DBDA-4F75-B892-9DD8A0F65EA5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xmlns="" id="{67BF3630-8B78-4D7F-99B8-E6B31F9FE1B4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xmlns="" id="{FE3D17C3-118F-4BD2-80E1-7F6C98DA3717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xmlns="" id="{1640993A-AA73-4BFE-9894-5643DF0204EE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xmlns="" id="{05023DB1-9CB3-43BB-B28F-DCADDFF6FFE3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xmlns="" id="{2DA43C60-78FE-4997-89CB-6FE429F60AA5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xmlns="" id="{7BE5F3D0-3026-4899-B032-D758CEDE494C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xmlns="" id="{7B23CFCC-FF69-44F3-9618-9F91B4D6F86E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xmlns="" id="{13B97CC0-15A1-4DCD-8CA2-6F05E75A2984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xmlns="" id="{76B98A68-501B-4BB2-8C07-D212D56DA4B3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xmlns="" id="{3C345875-6B9F-44F1-9444-5FA0372E1098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xmlns="" id="{112F33D6-F940-4463-BC0A-449B6BC8547F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xmlns="" id="{A248548A-0FFA-4FD0-8DE6-8EE1A0A7B4D4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xmlns="" id="{857F9D7F-8BC5-4D53-AE28-30E8D8634C6A}"/>
              </a:ext>
            </a:extLst>
          </p:cNvPr>
          <p:cNvGrpSpPr/>
          <p:nvPr/>
        </p:nvGrpSpPr>
        <p:grpSpPr>
          <a:xfrm>
            <a:off x="2149998" y="1798912"/>
            <a:ext cx="548276" cy="1013081"/>
            <a:chOff x="13270818" y="5348004"/>
            <a:chExt cx="540861" cy="999381"/>
          </a:xfrm>
        </p:grpSpPr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xmlns="" id="{E863262E-A72F-488C-8D26-E98C5987366F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xmlns="" id="{237309AB-B5EF-464D-BB04-8F03127B1210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xmlns="" id="{39761074-C842-47FA-B8FB-7CFA2178C6D1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xmlns="" id="{84FE129B-52C6-4786-8AA1-88A40136D2E9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xmlns="" id="{38CB83A6-F8E9-4BA3-BEB4-F0B9DBA2C303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xmlns="" id="{95A79AC3-567B-470C-9230-41F57CDC9CCF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xmlns="" id="{32C1DA28-0BEE-4EA4-A23B-4AD4C7BFA4D4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xmlns="" id="{B832412C-BB56-4902-A1C4-4778806F49E8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xmlns="" id="{FD8C8582-3CCD-45D5-BB20-6F430A39C059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xmlns="" id="{30EE5C80-4407-4D01-99B0-DFD73414E5B5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xmlns="" id="{66272A43-EF28-4C18-93CB-DDBC1B8259A0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xmlns="" id="{6E7C48F7-5450-4EF6-827E-7C23750B8C65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xmlns="" id="{CD9CA756-7103-4B44-9C50-E2F2761D5F23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xmlns="" id="{C36ED5E3-4BDE-43EC-A1C0-86B22D61F347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xmlns="" id="{2B2973F0-BB79-4813-B6A9-9F2C7BD6FF35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xmlns="" id="{0BC8C43A-E3E1-4953-BF46-5BE6EB531AC9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xmlns="" id="{13CFCD1D-BDD3-4376-B365-35C047D25AB6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xmlns="" id="{AF23162C-8FA7-4426-9434-5A41FF67AF28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xmlns="" id="{7C1193F6-398C-4D69-9CA8-012D87A179F7}"/>
              </a:ext>
            </a:extLst>
          </p:cNvPr>
          <p:cNvGrpSpPr/>
          <p:nvPr/>
        </p:nvGrpSpPr>
        <p:grpSpPr>
          <a:xfrm>
            <a:off x="3646900" y="578892"/>
            <a:ext cx="690204" cy="1275331"/>
            <a:chOff x="13270818" y="5348004"/>
            <a:chExt cx="540861" cy="999381"/>
          </a:xfrm>
        </p:grpSpPr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xmlns="" id="{D9D7D52F-25C0-41DC-B23D-940A09C1F95D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xmlns="" id="{1F0F1101-B4F9-4185-8552-B7DE10BBB348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xmlns="" id="{8C6D412C-3677-4E56-AA73-7C606808D64C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xmlns="" id="{0E45E843-49CD-4839-B362-D6BE02213588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xmlns="" id="{596F5E63-A42B-4C28-A525-8FE8A957A108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xmlns="" id="{34DF6C0E-357C-485D-87D7-7AEA6D6683D6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xmlns="" id="{EF944683-D962-4C62-8F92-E8C5104EF7DD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xmlns="" id="{8F360DEE-7A57-46B3-9A9A-AD42BD460C4A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xmlns="" id="{0BE02E5A-0D20-49D5-8382-AFE090DC6F72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xmlns="" id="{E2EF5B1F-952C-4E88-8E58-6A8C9AE8CF73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xmlns="" id="{BBEEFE94-293A-457C-9EC8-70E04F71E947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xmlns="" id="{BAEF0852-8549-4A24-8086-F454C13B6D62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xmlns="" id="{FCD8DCBC-457D-440C-B8B3-C2D9F18EBB60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xmlns="" id="{45AA9726-A6FC-4640-863A-7CFBDFD3D311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xmlns="" id="{2BDDDAAA-8384-4CB9-B2B5-9B8A9485B764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xmlns="" id="{579324DC-AB37-4411-B26E-FD4D11645044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xmlns="" id="{9581A4ED-6C7B-4FEE-B768-1F1F24C8B854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xmlns="" id="{FE34CB9F-99F9-40E0-88FE-40356F08E4FD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xmlns="" id="{176EDC1B-362B-4371-A88D-C010B1F8191B}"/>
              </a:ext>
            </a:extLst>
          </p:cNvPr>
          <p:cNvGrpSpPr/>
          <p:nvPr/>
        </p:nvGrpSpPr>
        <p:grpSpPr>
          <a:xfrm>
            <a:off x="2763034" y="1293717"/>
            <a:ext cx="690204" cy="1275331"/>
            <a:chOff x="13270818" y="5348004"/>
            <a:chExt cx="540861" cy="999381"/>
          </a:xfrm>
        </p:grpSpPr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xmlns="" id="{8E495952-41E7-4C59-9EB7-08482F6AF814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xmlns="" id="{2FC55062-93D3-479A-AE59-923CD2F0A391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xmlns="" id="{4186F59B-2B3D-4390-8AEF-20C8F52D725E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xmlns="" id="{CFC6BD5D-6551-4E37-A646-7AAF7C44329D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xmlns="" id="{B0D8008A-BDD3-4AE0-BA01-364C03658ED3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xmlns="" id="{575BD286-B429-4AC5-AD80-C83EFABE08FE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xmlns="" id="{97E5D69E-5CCC-4ADF-9F6A-1753F69BFFE2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xmlns="" id="{79D030FF-ED96-4D41-8ECF-0B3AD676E47F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xmlns="" id="{8FEBFEDC-69CB-46CE-BF89-8C04B00181CD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xmlns="" id="{14B969BA-B125-44E6-B898-7F21D77EA3A9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xmlns="" id="{ADFD0E96-5B48-4B59-91E1-28446DB45EB7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xmlns="" id="{42FBCA71-4242-4DAB-8134-974E23B7DDEE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xmlns="" id="{35C5B942-71A8-443B-8C66-DA724AE0C9E7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xmlns="" id="{33CB4327-6FDC-43BD-B9EE-8D489D236E0D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xmlns="" id="{8AAB718F-B68C-46E3-B558-DD5C58801F3B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xmlns="" id="{A91E9B17-4556-488E-ABED-36CE98CF6115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xmlns="" id="{17009C14-B353-4961-B778-D2CB08410B5C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xmlns="" id="{750A4BA9-26C6-41AB-9BFB-EE3597EB44C8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xmlns="" id="{684B59CB-C928-4C5F-9418-DA3109E37523}"/>
              </a:ext>
            </a:extLst>
          </p:cNvPr>
          <p:cNvGrpSpPr/>
          <p:nvPr/>
        </p:nvGrpSpPr>
        <p:grpSpPr>
          <a:xfrm>
            <a:off x="5430731" y="24963"/>
            <a:ext cx="631427" cy="1166725"/>
            <a:chOff x="13270818" y="5348004"/>
            <a:chExt cx="540861" cy="999381"/>
          </a:xfrm>
        </p:grpSpPr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xmlns="" id="{FCCB4710-396A-4A8F-950E-FDD18063B02F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xmlns="" id="{623697BC-0FA8-4955-9AC6-19272F092214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xmlns="" id="{431A99BF-67E3-4B96-8D78-99FBD62AF87F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xmlns="" id="{3648418B-29AD-4603-8A5F-9DBC03E706C1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xmlns="" id="{44C8F62D-C9D2-44A3-A03D-ED389082D209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xmlns="" id="{3BF642A5-E216-4086-987C-738AB8D79EE3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xmlns="" id="{6C6DA8AB-1879-4145-B3F4-20B858CA992E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xmlns="" id="{B269F4C6-DE66-4795-82C7-A3A3770C32D8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xmlns="" id="{668CD088-308D-4370-BC88-94F7495783FB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xmlns="" id="{1A81D1B3-301A-48CC-90C8-D35E4E520922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xmlns="" id="{0E4D8FD9-87BD-41D3-B0A8-50877DF4D8D1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xmlns="" id="{82EEC9D8-B854-485D-B1F4-6DC501D8064D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xmlns="" id="{FE30D19B-346B-4F4E-8C61-C8EF4BFD7D6C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xmlns="" id="{E65AA48A-C89F-4F44-B691-3F4CB6EBB806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xmlns="" id="{AC6DBCDD-2900-4724-8284-A75141D92C57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xmlns="" id="{F321570E-6B6E-462C-AA7A-A06001D99B68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xmlns="" id="{8E8C6417-7FCC-474C-98F5-8AFDB26B67D7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xmlns="" id="{A18C6943-DC97-4DC8-B66F-E3134261959D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xmlns="" id="{0031E576-5D18-4510-BE0E-195A313648D0}"/>
              </a:ext>
            </a:extLst>
          </p:cNvPr>
          <p:cNvGrpSpPr/>
          <p:nvPr/>
        </p:nvGrpSpPr>
        <p:grpSpPr>
          <a:xfrm>
            <a:off x="5000407" y="637720"/>
            <a:ext cx="725413" cy="1340388"/>
            <a:chOff x="13270818" y="5348004"/>
            <a:chExt cx="540861" cy="999381"/>
          </a:xfrm>
        </p:grpSpPr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xmlns="" id="{9ED6E361-6C87-4DD3-84B3-4C98013EA55E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xmlns="" id="{FFF62A16-71AB-47CF-BE71-A66C52E4738C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xmlns="" id="{310C388D-E550-473F-86DF-ACB66F267E3A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xmlns="" id="{E6CBEC8D-7E75-4DCB-8178-5786E63A2473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xmlns="" id="{7BB0DD83-ECA6-4E23-9363-D8FDDE62A87E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xmlns="" id="{BFC894B6-F0D0-4313-B76F-F61346F85906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xmlns="" id="{04226144-47B0-4F6D-AF6A-B8ED7ADD78C5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xmlns="" id="{C361225E-14C1-4822-8F1C-1DB62431035C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xmlns="" id="{165F33E6-8958-4CD1-98B2-59A29BD21920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xmlns="" id="{B65B28C9-8DC8-43EA-B6AA-063426127B8E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xmlns="" id="{0291B8AB-FA49-4645-97E8-3AFC9D81F0A9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xmlns="" id="{C205A0B3-98A5-48EA-8261-92AD47D5C6BD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xmlns="" id="{2520E677-5569-4329-B232-A066DA763D83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xmlns="" id="{3BA96309-E44C-44AC-BA54-2530ABCFE362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xmlns="" id="{0B78EB69-8DEF-4BD0-BEAD-E2718C30A0BB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xmlns="" id="{6BB3BF35-C421-4C4D-BD3D-FA887453C50D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xmlns="" id="{B641D9FA-EAD7-414A-8006-7F24D8255180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xmlns="" id="{D9D1F3FF-B13C-4F7E-A314-B16A1DA8E118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3F175C1D-4F09-4419-BDC3-0E51CBFB5D02}"/>
              </a:ext>
            </a:extLst>
          </p:cNvPr>
          <p:cNvSpPr/>
          <p:nvPr/>
        </p:nvSpPr>
        <p:spPr>
          <a:xfrm>
            <a:off x="4948675" y="2645625"/>
            <a:ext cx="7243326" cy="32280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BEB6F09A-70ED-41E9-94E9-27FB3F1C0316}"/>
              </a:ext>
            </a:extLst>
          </p:cNvPr>
          <p:cNvSpPr txBox="1"/>
          <p:nvPr/>
        </p:nvSpPr>
        <p:spPr>
          <a:xfrm>
            <a:off x="5877355" y="2857775"/>
            <a:ext cx="562543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4800" dirty="0" smtClean="0">
                <a:solidFill>
                  <a:schemeClr val="bg1"/>
                </a:solidFill>
                <a:cs typeface="Arial" pitchFamily="34" charset="0"/>
              </a:rPr>
              <a:t>В России – проблема:</a:t>
            </a:r>
            <a:endParaRPr lang="ko-KR" alt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4DEB214A-7349-46A1-99AE-CA9B9F3154DE}"/>
              </a:ext>
            </a:extLst>
          </p:cNvPr>
          <p:cNvSpPr txBox="1"/>
          <p:nvPr/>
        </p:nvSpPr>
        <p:spPr>
          <a:xfrm>
            <a:off x="5710951" y="2917775"/>
            <a:ext cx="7239133" cy="28831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ru-RU" altLang="ko-KR" sz="1867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ru-RU" altLang="ko-KR" sz="1867" dirty="0">
              <a:solidFill>
                <a:schemeClr val="bg1"/>
              </a:solidFill>
              <a:cs typeface="Arial" pitchFamily="34" charset="0"/>
            </a:endParaRPr>
          </a:p>
          <a:p>
            <a:endParaRPr lang="ru-RU" altLang="ko-KR" sz="1867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altLang="ko-KR" sz="1867" dirty="0" smtClean="0">
                <a:solidFill>
                  <a:schemeClr val="bg1"/>
                </a:solidFill>
                <a:cs typeface="Arial" pitchFamily="34" charset="0"/>
              </a:rPr>
              <a:t>нигде нельзя поесть ВКУСНЫХ пельменей НЕДОРОГО – их нет</a:t>
            </a:r>
          </a:p>
          <a:p>
            <a:endParaRPr lang="ru-RU" altLang="ko-KR" sz="1867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altLang="ko-KR" sz="4400" dirty="0" smtClean="0">
                <a:cs typeface="Arial" pitchFamily="34" charset="0"/>
              </a:rPr>
              <a:t>Нужно строить сеть пельменных</a:t>
            </a:r>
            <a:endParaRPr lang="ko-KR" altLang="en-US" sz="4400" dirty="0"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2C02D5C-D32C-472F-B70C-E28DC0712C44}"/>
              </a:ext>
            </a:extLst>
          </p:cNvPr>
          <p:cNvGrpSpPr/>
          <p:nvPr/>
        </p:nvGrpSpPr>
        <p:grpSpPr>
          <a:xfrm>
            <a:off x="579020" y="5168765"/>
            <a:ext cx="744139" cy="1374990"/>
            <a:chOff x="13270818" y="5348004"/>
            <a:chExt cx="540861" cy="999381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xmlns="" id="{3491C7D1-DC5E-4338-BFF6-1F87EC411F48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xmlns="" id="{AD8FE536-B16D-4D5F-A458-12A0AEF7961E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xmlns="" id="{2D372189-2757-4416-9637-C1A3CF7E86BF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xmlns="" id="{34960105-0EFA-4015-90E3-FCEDFE939775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xmlns="" id="{FEA9FD18-679C-4AF1-81F8-B14FCC475F36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xmlns="" id="{6EA02BC1-499B-4D09-8780-43EB62197DCB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xmlns="" id="{8BD03DD7-7EA9-4E30-82BB-1DB9ED5A8D36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xmlns="" id="{B9E215CF-67B4-4D56-ADAB-23072399C6DE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xmlns="" id="{F4C507F2-4094-4310-9C70-D5D644B2F3F8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xmlns="" id="{467E052D-03EB-4074-A93E-05255C98A660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xmlns="" id="{F012FB0F-E4A6-4D3E-B56E-BA1BDA7EC20F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xmlns="" id="{8B399CE6-4B62-40CF-9E69-1D9F7D93F471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46AF9171-0C99-4391-80E3-9C75230C2684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xmlns="" id="{146E2CD1-A70B-46EC-AC7A-33EC7049766D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xmlns="" id="{EA6F4DE1-AF92-4A60-AAC9-0BA8AF6AA6C4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xmlns="" id="{EF3789C2-CDEE-4DBE-923D-163888C5AC4A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xmlns="" id="{D6FD7329-F97B-4718-BB3D-2FF151FF44C2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xmlns="" id="{ADF17924-1E7F-48D8-94C2-734C6CB0EA5E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xmlns="" id="{B1AD3E21-C745-4D39-90E1-1746ABD16155}"/>
              </a:ext>
            </a:extLst>
          </p:cNvPr>
          <p:cNvGrpSpPr/>
          <p:nvPr/>
        </p:nvGrpSpPr>
        <p:grpSpPr>
          <a:xfrm>
            <a:off x="1103054" y="4644762"/>
            <a:ext cx="744139" cy="1374990"/>
            <a:chOff x="13270818" y="5348004"/>
            <a:chExt cx="540861" cy="999381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xmlns="" id="{8336A017-D62E-4AA4-9D19-CC42CCE360CB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xmlns="" id="{5A73C7CF-9773-4B2D-8492-EB52677B3B16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xmlns="" id="{A22554EB-7A35-41CB-B599-3314A51EF3ED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xmlns="" id="{81A3213F-4D9D-47F6-BA80-B5CDD3ACAE65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xmlns="" id="{72B23A9D-D4A2-430A-82B9-B49CB6344DC7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xmlns="" id="{9BD99689-A5C5-40D0-9967-ACC74BB241B8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xmlns="" id="{6C1AAD75-428B-4D2F-837C-43A7102404B0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xmlns="" id="{9E07391A-A08A-46AA-9745-B9BC20054D3D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xmlns="" id="{D16301DC-2EA1-483B-BBF8-2C26B3805D38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xmlns="" id="{566ECAB6-9204-47F9-99C6-0B1D889E9CE5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xmlns="" id="{44A6EF4A-8B3E-4F05-9031-43CAAE4727EF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xmlns="" id="{65D93D9D-CEB1-4AA3-BFA1-28AEEF7A4F92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xmlns="" id="{08A8411D-4774-44ED-9904-ED24D5A7ACCF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xmlns="" id="{29EB5699-CFA8-41BF-8F98-1E92AEB589B3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xmlns="" id="{B83FBF36-550F-443E-8F36-31E6A3D47030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xmlns="" id="{FA255AC9-AB90-4D86-978B-A84BC83573C5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xmlns="" id="{5B3933C4-EFFC-401E-88C0-D151FC52DFCD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xmlns="" id="{A63E1F96-8AB7-4F92-9413-7FAED3568547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xmlns="" id="{CEAA5723-4624-4CA8-8C54-693F299F5134}"/>
              </a:ext>
            </a:extLst>
          </p:cNvPr>
          <p:cNvGrpSpPr/>
          <p:nvPr/>
        </p:nvGrpSpPr>
        <p:grpSpPr>
          <a:xfrm>
            <a:off x="1712474" y="3773384"/>
            <a:ext cx="877728" cy="1621830"/>
            <a:chOff x="13270818" y="5348004"/>
            <a:chExt cx="540861" cy="999381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xmlns="" id="{10B333CC-487E-428D-8114-AF5F88D637B3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xmlns="" id="{8E67B571-880B-428D-B594-57BFC3D95F61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xmlns="" id="{D7155A66-933C-41F3-B1E0-3984DC8D0D6F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xmlns="" id="{8C983C87-932A-406F-8717-C79DA4DFDBD2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xmlns="" id="{1D6756A1-43EA-46D1-A865-CD04F8C11572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xmlns="" id="{51B5A7D7-8729-4DF3-AA73-F3191B38D8F5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xmlns="" id="{D01A1D85-9F93-4C9B-BE62-3D35D9F121D6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xmlns="" id="{00F2BBBF-33EB-4A57-BCA8-508316508644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xmlns="" id="{753318AC-6AF8-402B-BA8C-565BA149376B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xmlns="" id="{09F7C578-BE93-48F6-87F0-17D3FF9F9E80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xmlns="" id="{49A3EA85-18A2-43DD-8FB9-7866F51CD4B5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xmlns="" id="{E7696A6E-0908-436C-AEFA-88AE986E4DF0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xmlns="" id="{576C8F0E-8F69-4FAA-B3A0-DAA36F0F5565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xmlns="" id="{1B3E5915-8126-43C5-878F-7F40F66AB60B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xmlns="" id="{6DDAFFC2-A47C-4C02-8A90-96E1F26595C2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xmlns="" id="{EF0DAD0C-694C-4B30-8DAB-094C15410DE3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xmlns="" id="{8EE128C5-7C9A-4E7F-92AC-32DBD80F607D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xmlns="" id="{A5109383-AE11-4021-8F48-79C840D16466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xmlns="" id="{1BCD832A-7056-486C-8CFB-B3DF307A4554}"/>
              </a:ext>
            </a:extLst>
          </p:cNvPr>
          <p:cNvGrpSpPr/>
          <p:nvPr/>
        </p:nvGrpSpPr>
        <p:grpSpPr>
          <a:xfrm>
            <a:off x="921259" y="3375090"/>
            <a:ext cx="729592" cy="1348110"/>
            <a:chOff x="13270818" y="5348004"/>
            <a:chExt cx="540861" cy="999381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xmlns="" id="{BFD99F9D-D0CF-487F-9571-5F977CC53067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xmlns="" id="{23419B70-405E-40D2-8CC0-965B37D72600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xmlns="" id="{150FD5E7-42F0-40C3-BBE4-87BFBF77C31E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xmlns="" id="{ABB8B7FB-E846-4F50-BB59-8102F725924E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xmlns="" id="{AE5873EB-9F33-4357-8575-6648E52B1D48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xmlns="" id="{37FCF8A7-4F04-4911-9FC8-ACB205566600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xmlns="" id="{DE7B91FE-AF7D-48C1-86F4-BACD28AA0869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xmlns="" id="{6578931F-DD09-4F46-82C5-259D4FCD7D4C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xmlns="" id="{FD624F7E-DC36-4F45-A1B6-A8B45290FE85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xmlns="" id="{88033DEF-2DF0-46C7-816C-870E2428C576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xmlns="" id="{91AAB1BB-3CB1-40F7-8A68-02B798950D5E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xmlns="" id="{E5D51459-2202-4A48-9528-11DAE5FFC907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xmlns="" id="{43287DFE-BCD2-4616-95BF-8A43E236C999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xmlns="" id="{C43EBF3F-4EDC-4522-AD37-F7874E35B8C9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xmlns="" id="{09E9333A-3FC9-4E62-84CF-76B6D2837EDB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xmlns="" id="{185D1F05-98BB-4C26-9DA1-CB33FCCE84FB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xmlns="" id="{008661AD-7923-4848-9B7F-115ED1AB940B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xmlns="" id="{2DF029B8-D1BE-427B-919B-5DCDC22B02E0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xmlns="" id="{09E24EA4-691F-4A98-B469-C51847418923}"/>
              </a:ext>
            </a:extLst>
          </p:cNvPr>
          <p:cNvGrpSpPr/>
          <p:nvPr/>
        </p:nvGrpSpPr>
        <p:grpSpPr>
          <a:xfrm>
            <a:off x="1425395" y="2126986"/>
            <a:ext cx="968619" cy="1789774"/>
            <a:chOff x="13270818" y="5348004"/>
            <a:chExt cx="540861" cy="999381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xmlns="" id="{5BEB44FE-522D-4124-85A8-49B8AF607610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xmlns="" id="{39B6F31F-965C-47C2-A7CB-5EFF12F65E7A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xmlns="" id="{66CAAAB8-4CA3-48E9-89A6-5BADBAB8D62A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xmlns="" id="{016E08AA-D234-4919-BDA9-F3622A035E88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xmlns="" id="{7133B59D-E730-48E5-8153-53BD61AF1DE8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xmlns="" id="{253E5A2B-D253-436D-8448-81B794BA7918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xmlns="" id="{15DDBB39-A0F7-420B-A636-D89564A9BBB7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xmlns="" id="{D81EED3B-35DF-4602-A0FE-E01F697D0D1D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xmlns="" id="{8C6684EA-4444-43F2-A876-BDC88B28E761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xmlns="" id="{C65592E4-3DB6-4F02-96AD-333C8FD157E4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xmlns="" id="{47FF142C-9E40-4E71-A0BB-E1E98B0286F7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xmlns="" id="{27F39071-7E3B-4B86-BB55-BF1058DF1BD0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xmlns="" id="{ABDA1656-DE92-400F-9449-83A1A41331F4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xmlns="" id="{25E4B383-09B7-4294-9A44-763E7E3C9CE2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xmlns="" id="{BD44FB6D-1963-4AE6-9DE0-0C3F384D86A2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xmlns="" id="{66064E5C-B48A-40D1-9B0B-7EE1B13C9711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xmlns="" id="{2642EBC5-215F-48B1-AB28-0D2EE49EC6FE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xmlns="" id="{8042C607-9C83-42BD-AF0C-22BA4994AE34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xmlns="" id="{B8B2A869-AF62-4586-95BD-46D61D3AA6D6}"/>
              </a:ext>
            </a:extLst>
          </p:cNvPr>
          <p:cNvGrpSpPr/>
          <p:nvPr/>
        </p:nvGrpSpPr>
        <p:grpSpPr>
          <a:xfrm>
            <a:off x="3267282" y="1508548"/>
            <a:ext cx="1016636" cy="1878498"/>
            <a:chOff x="13270818" y="5348004"/>
            <a:chExt cx="540861" cy="999381"/>
          </a:xfrm>
        </p:grpSpPr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xmlns="" id="{06157A43-C9C3-471E-B35B-662632BEF4E1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xmlns="" id="{F46AA1C5-A01D-432C-AF2D-C6807F858A22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xmlns="" id="{25015DD3-AAF7-4882-8B26-48B811CE3ABC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xmlns="" id="{667890A5-A949-49A5-A1EA-ACCA34CB7766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xmlns="" id="{EA9EFB52-6FAE-4DEE-B962-45EC753FB56F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xmlns="" id="{416404E0-1C74-4880-BC0D-D6AA6C80DED7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xmlns="" id="{15576786-F3AD-4E09-9100-1C13B1B867E8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xmlns="" id="{CB3BD374-14E4-467E-B2D2-064AE941B70F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xmlns="" id="{976C8D42-77B2-40DF-BC2E-E50E52170889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xmlns="" id="{6667CDFF-8872-46A6-A760-5442AEEB9032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xmlns="" id="{E324F062-276B-4ECE-9A87-D61FF1CAE784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xmlns="" id="{2F3F8DCF-3E1B-4DFA-8AE3-B296EFC8D305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xmlns="" id="{9319E822-E321-4280-A5CB-52FED90A612A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xmlns="" id="{65A58010-EEB7-48AF-AE98-AE85C6FF6DD4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xmlns="" id="{989ACD15-F303-4E78-A10C-B46E8A0B4C86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xmlns="" id="{A2F964CE-B815-4938-B79C-D9BA90366148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xmlns="" id="{65DA1024-EB1D-49F4-9DD6-30D67F538C7F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xmlns="" id="{4242CB61-4A93-435A-9E43-EE01D1830BA3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xmlns="" id="{A3FBBEEA-680F-4255-B399-112EAA7D5CAF}"/>
              </a:ext>
            </a:extLst>
          </p:cNvPr>
          <p:cNvGrpSpPr/>
          <p:nvPr/>
        </p:nvGrpSpPr>
        <p:grpSpPr>
          <a:xfrm>
            <a:off x="4119084" y="827498"/>
            <a:ext cx="979115" cy="1809168"/>
            <a:chOff x="13270818" y="5348004"/>
            <a:chExt cx="540861" cy="999381"/>
          </a:xfrm>
        </p:grpSpPr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xmlns="" id="{56718850-6901-4253-9A99-DBB2EF2E53E0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xmlns="" id="{D8AC3D1B-2074-4658-91F4-3CDDF4112E4E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xmlns="" id="{EEEF4255-4199-49BD-BF9F-D1EEB320CBE0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xmlns="" id="{7F7F1334-271C-473E-B45F-077391705D7E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xmlns="" id="{2DE0B166-1CFF-4ADA-8075-E1CEA14EFC60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xmlns="" id="{B4DF6E21-0332-4E30-B9E8-4285303F3858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xmlns="" id="{A39F821C-2371-4BC2-BAB3-0BF0EACDB5C9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xmlns="" id="{A1024F81-2505-4ED4-9844-27FD43F67E1C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xmlns="" id="{263442DD-DC6F-4B9B-9270-FA5738CDC2DF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xmlns="" id="{25B186ED-5D02-4977-BB1D-A8AF5D07B841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xmlns="" id="{6BCC9A22-B000-410A-9D7A-763C68558742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xmlns="" id="{49D79A0C-C6A5-46B7-9EA7-D9608028F9C1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xmlns="" id="{9A0C7FC7-9047-4B82-97D1-EF778142C969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xmlns="" id="{401F1DE8-DDB6-4667-AEFF-32BE7361A81D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xmlns="" id="{A8965654-3686-4812-9B13-AA4132E7DE82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xmlns="" id="{13F3CEE3-0CC1-4987-8D6F-376A8454F791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xmlns="" id="{012A622B-30FC-4063-8C3C-F5B5077AFC8B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xmlns="" id="{8450E977-98B2-48A3-A223-4B68591CA07E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xmlns="" id="{60BA7382-1BC2-43B3-8D60-8E80615C7DEA}"/>
              </a:ext>
            </a:extLst>
          </p:cNvPr>
          <p:cNvGrpSpPr/>
          <p:nvPr/>
        </p:nvGrpSpPr>
        <p:grpSpPr>
          <a:xfrm>
            <a:off x="2570508" y="4079543"/>
            <a:ext cx="729592" cy="1348110"/>
            <a:chOff x="13270818" y="5348004"/>
            <a:chExt cx="540861" cy="999381"/>
          </a:xfrm>
        </p:grpSpPr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xmlns="" id="{07F5D253-CAE7-493C-8295-375820AEAB9E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xmlns="" id="{51E869EE-AF05-44E5-823B-3EFE2F94EAED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xmlns="" id="{4FB29CD9-BCA3-4E6A-BB63-7D057C6F4F30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xmlns="" id="{E88BC85E-AC17-4383-B8E5-94190AD3502F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xmlns="" id="{00768426-1EE5-4067-854F-1FFB5C8D1333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xmlns="" id="{E7D6D58D-1F26-4195-A888-598D8E6C44A7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xmlns="" id="{25D81A8D-5132-4C5B-AACB-FDB1BF08DB6C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xmlns="" id="{BCD4CABD-21FB-4036-89F2-21C7F68A660D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xmlns="" id="{B177BA7F-5F87-414B-8509-2F41672475E6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xmlns="" id="{DB34F9AA-D0A6-4098-9948-BDF148599981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xmlns="" id="{2F69534D-E059-497B-A847-F484E424AC1A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xmlns="" id="{15E16D8C-B338-4C2E-B1CA-42E67241BD52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xmlns="" id="{45AFAFC7-956C-47AC-A135-AAF7855CD6DD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xmlns="" id="{32D10398-94E5-45F3-B420-A23758406C6A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xmlns="" id="{1691000D-B543-42F4-B54B-F35353EA5B41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xmlns="" id="{AD950FB2-396F-4D26-880C-567D093E721F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xmlns="" id="{107372AF-ADA0-41FD-AA3B-60055FBD73AD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xmlns="" id="{7C8198C4-A5ED-4CE6-88B7-0F5D0BCA50D9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xmlns="" id="{A730AD88-3F6C-48E1-9164-E00F50B5C38C}"/>
              </a:ext>
            </a:extLst>
          </p:cNvPr>
          <p:cNvGrpSpPr/>
          <p:nvPr/>
        </p:nvGrpSpPr>
        <p:grpSpPr>
          <a:xfrm>
            <a:off x="3419663" y="3209768"/>
            <a:ext cx="690204" cy="1275331"/>
            <a:chOff x="13270818" y="5348004"/>
            <a:chExt cx="540861" cy="999381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xmlns="" id="{0D43CD17-398A-4FC7-B479-52AEE5CC2043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xmlns="" id="{3F440052-2B95-4591-BB84-5719BFA05718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xmlns="" id="{BAC1388A-5CA1-4CF9-B0B1-90B6007F205F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xmlns="" id="{5CCA2A06-EFC4-4A2C-8010-1D4B32FC368D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xmlns="" id="{7A07B005-E77A-4962-90FD-0AA0944C2496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xmlns="" id="{843F41FB-8A79-4FDE-8C65-6188B324A40B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xmlns="" id="{ADBF7F01-04A2-4DC4-86F4-68EF083B7D6A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xmlns="" id="{CDED12AB-5FF0-4D34-9BC6-4790625B38A6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xmlns="" id="{345B9A0C-EF2F-4B5A-8989-8200D655B5FD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xmlns="" id="{97E8C3CB-17CF-4DA3-A3D7-16C1D856FA6F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xmlns="" id="{236BE839-31B0-4E0F-9A78-B390D6647086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xmlns="" id="{5DFA32A1-BFC0-427B-9436-1BB04A74693B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xmlns="" id="{FCD52097-8889-4339-A025-0C10BC155277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xmlns="" id="{7537E070-B289-49F0-B90F-F5C31F1FC8ED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xmlns="" id="{1EEC1308-3658-478E-9AC6-70FAC0A79F09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xmlns="" id="{D8598CA6-B8EC-4388-B437-2CD10BD0AFF6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xmlns="" id="{CFA872B9-1C92-4151-A3A0-2F212FFA8D2D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xmlns="" id="{75CC68A0-1182-4FB5-9F31-C3958F809EAF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59" name="Group 358">
            <a:extLst>
              <a:ext uri="{FF2B5EF4-FFF2-40B4-BE49-F238E27FC236}">
                <a16:creationId xmlns:a16="http://schemas.microsoft.com/office/drawing/2014/main" xmlns="" id="{C5000D98-0745-4D58-944A-F04C062DC96A}"/>
              </a:ext>
            </a:extLst>
          </p:cNvPr>
          <p:cNvGrpSpPr/>
          <p:nvPr/>
        </p:nvGrpSpPr>
        <p:grpSpPr>
          <a:xfrm>
            <a:off x="4105949" y="2684178"/>
            <a:ext cx="690204" cy="1275331"/>
            <a:chOff x="13270818" y="5348004"/>
            <a:chExt cx="540861" cy="999381"/>
          </a:xfrm>
        </p:grpSpPr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xmlns="" id="{D4ACDA1E-5A55-4D8B-B245-53DD39CDDD4B}"/>
                </a:ext>
              </a:extLst>
            </p:cNvPr>
            <p:cNvGrpSpPr/>
            <p:nvPr/>
          </p:nvGrpSpPr>
          <p:grpSpPr>
            <a:xfrm>
              <a:off x="13425400" y="5348004"/>
              <a:ext cx="303753" cy="998597"/>
              <a:chOff x="2541356" y="1774680"/>
              <a:chExt cx="1106202" cy="3636668"/>
            </a:xfrm>
            <a:solidFill>
              <a:schemeClr val="bg1">
                <a:lumMod val="75000"/>
              </a:schemeClr>
            </a:solidFill>
          </p:grpSpPr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xmlns="" id="{C4C27F2C-0064-4E92-A904-F0A2B85CDE93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xmlns="" id="{0E42EF6B-07C7-441B-B9B8-E5138CDA3D99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xmlns="" id="{FD901ABB-6C9D-4A05-8A47-3B6ABBE1CD55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xmlns="" id="{73C0F4AD-D6B0-4483-9B84-EF6DE1328413}"/>
                  </a:ext>
                </a:extLst>
              </p:cNvPr>
              <p:cNvSpPr/>
              <p:nvPr/>
            </p:nvSpPr>
            <p:spPr>
              <a:xfrm>
                <a:off x="2987522" y="3640652"/>
                <a:ext cx="660036" cy="1102854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  <a:gd name="connsiteX0" fmla="*/ 359092 w 661035"/>
                  <a:gd name="connsiteY0" fmla="*/ 597218 h 1112468"/>
                  <a:gd name="connsiteX1" fmla="*/ 620078 w 661035"/>
                  <a:gd name="connsiteY1" fmla="*/ 739140 h 1112468"/>
                  <a:gd name="connsiteX2" fmla="*/ 584835 w 661035"/>
                  <a:gd name="connsiteY2" fmla="*/ 818198 h 1112468"/>
                  <a:gd name="connsiteX3" fmla="*/ 584836 w 661035"/>
                  <a:gd name="connsiteY3" fmla="*/ 818198 h 1112468"/>
                  <a:gd name="connsiteX4" fmla="*/ 545783 w 661035"/>
                  <a:gd name="connsiteY4" fmla="*/ 882015 h 1112468"/>
                  <a:gd name="connsiteX5" fmla="*/ 538930 w 661035"/>
                  <a:gd name="connsiteY5" fmla="*/ 891439 h 1112468"/>
                  <a:gd name="connsiteX6" fmla="*/ 539116 w 661035"/>
                  <a:gd name="connsiteY6" fmla="*/ 891540 h 1112468"/>
                  <a:gd name="connsiteX7" fmla="*/ 500063 w 661035"/>
                  <a:gd name="connsiteY7" fmla="*/ 940118 h 1112468"/>
                  <a:gd name="connsiteX8" fmla="*/ 500063 w 661035"/>
                  <a:gd name="connsiteY8" fmla="*/ 941070 h 1112468"/>
                  <a:gd name="connsiteX9" fmla="*/ 451485 w 661035"/>
                  <a:gd name="connsiteY9" fmla="*/ 989648 h 1112468"/>
                  <a:gd name="connsiteX10" fmla="*/ 396629 w 661035"/>
                  <a:gd name="connsiteY10" fmla="*/ 1033155 h 1112468"/>
                  <a:gd name="connsiteX11" fmla="*/ 397193 w 661035"/>
                  <a:gd name="connsiteY11" fmla="*/ 1033462 h 1112468"/>
                  <a:gd name="connsiteX12" fmla="*/ 320041 w 661035"/>
                  <a:gd name="connsiteY12" fmla="*/ 1076325 h 1112468"/>
                  <a:gd name="connsiteX13" fmla="*/ 319088 w 661035"/>
                  <a:gd name="connsiteY13" fmla="*/ 1077277 h 1112468"/>
                  <a:gd name="connsiteX14" fmla="*/ 247796 w 661035"/>
                  <a:gd name="connsiteY14" fmla="*/ 1112468 h 1112468"/>
                  <a:gd name="connsiteX15" fmla="*/ 0 w 661035"/>
                  <a:gd name="connsiteY15" fmla="*/ 957262 h 1112468"/>
                  <a:gd name="connsiteX16" fmla="*/ 59055 w 661035"/>
                  <a:gd name="connsiteY16" fmla="*/ 935355 h 1112468"/>
                  <a:gd name="connsiteX17" fmla="*/ 60008 w 661035"/>
                  <a:gd name="connsiteY17" fmla="*/ 935355 h 1112468"/>
                  <a:gd name="connsiteX18" fmla="*/ 135745 w 661035"/>
                  <a:gd name="connsiteY18" fmla="*/ 891807 h 1112468"/>
                  <a:gd name="connsiteX19" fmla="*/ 135255 w 661035"/>
                  <a:gd name="connsiteY19" fmla="*/ 891540 h 1112468"/>
                  <a:gd name="connsiteX20" fmla="*/ 190500 w 661035"/>
                  <a:gd name="connsiteY20" fmla="*/ 847725 h 1112468"/>
                  <a:gd name="connsiteX21" fmla="*/ 239078 w 661035"/>
                  <a:gd name="connsiteY21" fmla="*/ 799148 h 1112468"/>
                  <a:gd name="connsiteX22" fmla="*/ 239078 w 661035"/>
                  <a:gd name="connsiteY22" fmla="*/ 798196 h 1112468"/>
                  <a:gd name="connsiteX23" fmla="*/ 277307 w 661035"/>
                  <a:gd name="connsiteY23" fmla="*/ 750642 h 1112468"/>
                  <a:gd name="connsiteX24" fmla="*/ 277178 w 661035"/>
                  <a:gd name="connsiteY24" fmla="*/ 750571 h 1112468"/>
                  <a:gd name="connsiteX25" fmla="*/ 284798 w 661035"/>
                  <a:gd name="connsiteY25" fmla="*/ 740093 h 1112468"/>
                  <a:gd name="connsiteX26" fmla="*/ 323850 w 661035"/>
                  <a:gd name="connsiteY26" fmla="*/ 676275 h 1112468"/>
                  <a:gd name="connsiteX27" fmla="*/ 359092 w 661035"/>
                  <a:gd name="connsiteY27" fmla="*/ 597218 h 1112468"/>
                  <a:gd name="connsiteX28" fmla="*/ 220980 w 661035"/>
                  <a:gd name="connsiteY28" fmla="*/ 0 h 1112468"/>
                  <a:gd name="connsiteX29" fmla="*/ 481965 w 661035"/>
                  <a:gd name="connsiteY29" fmla="*/ 141922 h 1112468"/>
                  <a:gd name="connsiteX30" fmla="*/ 575310 w 661035"/>
                  <a:gd name="connsiteY30" fmla="*/ 214313 h 1112468"/>
                  <a:gd name="connsiteX31" fmla="*/ 661035 w 661035"/>
                  <a:gd name="connsiteY31" fmla="*/ 504825 h 1112468"/>
                  <a:gd name="connsiteX32" fmla="*/ 621030 w 661035"/>
                  <a:gd name="connsiteY32" fmla="*/ 739140 h 1112468"/>
                  <a:gd name="connsiteX33" fmla="*/ 360045 w 661035"/>
                  <a:gd name="connsiteY33" fmla="*/ 597218 h 1112468"/>
                  <a:gd name="connsiteX34" fmla="*/ 400050 w 661035"/>
                  <a:gd name="connsiteY34" fmla="*/ 362902 h 1112468"/>
                  <a:gd name="connsiteX35" fmla="*/ 314325 w 661035"/>
                  <a:gd name="connsiteY35" fmla="*/ 72390 h 1112468"/>
                  <a:gd name="connsiteX36" fmla="*/ 220980 w 661035"/>
                  <a:gd name="connsiteY36" fmla="*/ 0 h 1112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112468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47796" y="1112468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xmlns="" id="{23DD8529-A889-4F91-98D0-BB6CA035C594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xmlns="" id="{0AFC30ED-0818-4F6F-AF34-CDE80ED0795C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xmlns="" id="{F666D68E-E2CB-4BA5-8F3F-4EDFC8393A02}"/>
                  </a:ext>
                </a:extLst>
              </p:cNvPr>
              <p:cNvSpPr/>
              <p:nvPr/>
            </p:nvSpPr>
            <p:spPr>
              <a:xfrm>
                <a:off x="3110832" y="2270955"/>
                <a:ext cx="457201" cy="495301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xmlns="" id="{2EF8394D-56F8-4A5F-B36C-879C4C508358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xmlns="" id="{5F7C6EEF-CDC7-4BC7-B501-A8A969A27CEA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xmlns="" id="{4C4F7E65-3F2B-4A67-927D-834A205375BF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xmlns="" id="{EB98D15B-ED24-4954-B415-A46B58C06586}"/>
                  </a:ext>
                </a:extLst>
              </p:cNvPr>
              <p:cNvSpPr/>
              <p:nvPr/>
            </p:nvSpPr>
            <p:spPr>
              <a:xfrm>
                <a:off x="2708898" y="1774680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xmlns="" id="{2C05D0FD-1601-4D8A-B99F-59CCDC18C672}"/>
                </a:ext>
              </a:extLst>
            </p:cNvPr>
            <p:cNvSpPr/>
            <p:nvPr/>
          </p:nvSpPr>
          <p:spPr>
            <a:xfrm>
              <a:off x="13340893" y="5384889"/>
              <a:ext cx="470786" cy="962496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xmlns="" id="{E90D2CF2-0702-41C7-958B-3E13F2D4C31A}"/>
                </a:ext>
              </a:extLst>
            </p:cNvPr>
            <p:cNvGrpSpPr/>
            <p:nvPr/>
          </p:nvGrpSpPr>
          <p:grpSpPr>
            <a:xfrm>
              <a:off x="13270818" y="5358205"/>
              <a:ext cx="280864" cy="871483"/>
              <a:chOff x="1968987" y="1811829"/>
              <a:chExt cx="1022846" cy="3173751"/>
            </a:xfrm>
            <a:solidFill>
              <a:schemeClr val="bg1"/>
            </a:solidFill>
          </p:grpSpPr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xmlns="" id="{1E9643ED-A472-469D-8512-78E11D8CDFD7}"/>
                  </a:ext>
                </a:extLst>
              </p:cNvPr>
              <p:cNvSpPr/>
              <p:nvPr/>
            </p:nvSpPr>
            <p:spPr>
              <a:xfrm>
                <a:off x="1975571" y="4195005"/>
                <a:ext cx="600075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xmlns="" id="{C9D75E26-865E-4198-AE0B-83ED28B2CB2D}"/>
                  </a:ext>
                </a:extLst>
              </p:cNvPr>
              <p:cNvSpPr/>
              <p:nvPr/>
            </p:nvSpPr>
            <p:spPr>
              <a:xfrm>
                <a:off x="1968987" y="4089376"/>
                <a:ext cx="581026" cy="247649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xmlns="" id="{829B40BC-F2B1-4805-9C05-AC07CE6EFC78}"/>
                  </a:ext>
                </a:extLst>
              </p:cNvPr>
              <p:cNvSpPr/>
              <p:nvPr/>
            </p:nvSpPr>
            <p:spPr>
              <a:xfrm>
                <a:off x="2051714" y="1973775"/>
                <a:ext cx="940119" cy="1580196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xmlns="" id="{C8359C8F-9C70-43EC-A91F-EDB5D56C9504}"/>
                  </a:ext>
                </a:extLst>
              </p:cNvPr>
              <p:cNvSpPr/>
              <p:nvPr/>
            </p:nvSpPr>
            <p:spPr>
              <a:xfrm>
                <a:off x="2714531" y="1811829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4737091-7C6F-4EFD-9238-157A7009DC40}"/>
              </a:ext>
            </a:extLst>
          </p:cNvPr>
          <p:cNvGrpSpPr/>
          <p:nvPr/>
        </p:nvGrpSpPr>
        <p:grpSpPr>
          <a:xfrm>
            <a:off x="2409038" y="2266509"/>
            <a:ext cx="1075384" cy="1985268"/>
            <a:chOff x="10815796" y="5263538"/>
            <a:chExt cx="840348" cy="1551369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xmlns="" id="{EA9711E3-6CE0-4028-A2ED-23FD9F763A71}"/>
                </a:ext>
              </a:extLst>
            </p:cNvPr>
            <p:cNvGrpSpPr/>
            <p:nvPr/>
          </p:nvGrpSpPr>
          <p:grpSpPr>
            <a:xfrm>
              <a:off x="11056835" y="5263538"/>
              <a:ext cx="471272" cy="1550152"/>
              <a:chOff x="2541356" y="1772713"/>
              <a:chExt cx="1106207" cy="363863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xmlns="" id="{9E52F799-ACFB-48DD-8580-B8DB63B1CC99}"/>
                  </a:ext>
                </a:extLst>
              </p:cNvPr>
              <p:cNvSpPr/>
              <p:nvPr/>
            </p:nvSpPr>
            <p:spPr>
              <a:xfrm>
                <a:off x="2571096" y="4597937"/>
                <a:ext cx="402336" cy="182880"/>
              </a:xfrm>
              <a:custGeom>
                <a:avLst/>
                <a:gdLst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86764 w 3480752"/>
                  <a:gd name="connsiteY4" fmla="*/ 323526 h 1560620"/>
                  <a:gd name="connsiteX5" fmla="*/ 702687 w 3480752"/>
                  <a:gd name="connsiteY5" fmla="*/ 277806 h 1560620"/>
                  <a:gd name="connsiteX6" fmla="*/ 833420 w 3480752"/>
                  <a:gd name="connsiteY6" fmla="*/ 310489 h 1560620"/>
                  <a:gd name="connsiteX7" fmla="*/ 1241959 w 3480752"/>
                  <a:gd name="connsiteY7" fmla="*/ 343172 h 1560620"/>
                  <a:gd name="connsiteX8" fmla="*/ 3480752 w 3480752"/>
                  <a:gd name="connsiteY8" fmla="*/ 1560620 h 1560620"/>
                  <a:gd name="connsiteX9" fmla="*/ 3064038 w 3480752"/>
                  <a:gd name="connsiteY9" fmla="*/ 1527929 h 1560620"/>
                  <a:gd name="connsiteX10" fmla="*/ 3057133 w 3480752"/>
                  <a:gd name="connsiteY10" fmla="*/ 1524163 h 1560620"/>
                  <a:gd name="connsiteX11" fmla="*/ 2941481 w 3480752"/>
                  <a:gd name="connsiteY11" fmla="*/ 1495246 h 1560620"/>
                  <a:gd name="connsiteX12" fmla="*/ 2881754 w 3480752"/>
                  <a:gd name="connsiteY12" fmla="*/ 1462767 h 1560620"/>
                  <a:gd name="connsiteX13" fmla="*/ 2879802 w 3480752"/>
                  <a:gd name="connsiteY13" fmla="*/ 1466146 h 1560620"/>
                  <a:gd name="connsiteX14" fmla="*/ 2933314 w 3480752"/>
                  <a:gd name="connsiteY14" fmla="*/ 1495246 h 1560620"/>
                  <a:gd name="connsiteX15" fmla="*/ 2353185 w 3480752"/>
                  <a:gd name="connsiteY15" fmla="*/ 1274639 h 1560620"/>
                  <a:gd name="connsiteX16" fmla="*/ 2238794 w 3480752"/>
                  <a:gd name="connsiteY16" fmla="*/ 1217440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84810 w 3480752"/>
                  <a:gd name="connsiteY3" fmla="*/ 326909 h 1560620"/>
                  <a:gd name="connsiteX4" fmla="*/ 702687 w 3480752"/>
                  <a:gd name="connsiteY4" fmla="*/ 277806 h 1560620"/>
                  <a:gd name="connsiteX5" fmla="*/ 833420 w 3480752"/>
                  <a:gd name="connsiteY5" fmla="*/ 310489 h 1560620"/>
                  <a:gd name="connsiteX6" fmla="*/ 1241959 w 3480752"/>
                  <a:gd name="connsiteY6" fmla="*/ 343172 h 1560620"/>
                  <a:gd name="connsiteX7" fmla="*/ 3480752 w 3480752"/>
                  <a:gd name="connsiteY7" fmla="*/ 1560620 h 1560620"/>
                  <a:gd name="connsiteX8" fmla="*/ 3064038 w 3480752"/>
                  <a:gd name="connsiteY8" fmla="*/ 1527929 h 1560620"/>
                  <a:gd name="connsiteX9" fmla="*/ 3057133 w 3480752"/>
                  <a:gd name="connsiteY9" fmla="*/ 1524163 h 1560620"/>
                  <a:gd name="connsiteX10" fmla="*/ 2941481 w 3480752"/>
                  <a:gd name="connsiteY10" fmla="*/ 1495246 h 1560620"/>
                  <a:gd name="connsiteX11" fmla="*/ 2881754 w 3480752"/>
                  <a:gd name="connsiteY11" fmla="*/ 1462767 h 1560620"/>
                  <a:gd name="connsiteX12" fmla="*/ 2879802 w 3480752"/>
                  <a:gd name="connsiteY12" fmla="*/ 1466146 h 1560620"/>
                  <a:gd name="connsiteX13" fmla="*/ 2933314 w 3480752"/>
                  <a:gd name="connsiteY13" fmla="*/ 1495246 h 1560620"/>
                  <a:gd name="connsiteX14" fmla="*/ 2353185 w 3480752"/>
                  <a:gd name="connsiteY14" fmla="*/ 1274639 h 1560620"/>
                  <a:gd name="connsiteX15" fmla="*/ 2238794 w 3480752"/>
                  <a:gd name="connsiteY15" fmla="*/ 1217440 h 1560620"/>
                  <a:gd name="connsiteX16" fmla="*/ 62916 w 3480752"/>
                  <a:gd name="connsiteY16" fmla="*/ 34213 h 1560620"/>
                  <a:gd name="connsiteX17" fmla="*/ 0 w 3480752"/>
                  <a:gd name="connsiteY17" fmla="*/ 0 h 1560620"/>
                  <a:gd name="connsiteX18" fmla="*/ 62916 w 3480752"/>
                  <a:gd name="connsiteY18" fmla="*/ 34213 h 1560620"/>
                  <a:gd name="connsiteX19" fmla="*/ 57199 w 3480752"/>
                  <a:gd name="connsiteY19" fmla="*/ 31661 h 1560620"/>
                  <a:gd name="connsiteX20" fmla="*/ 0 w 3480752"/>
                  <a:gd name="connsiteY20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879802 w 3480752"/>
                  <a:gd name="connsiteY11" fmla="*/ 1466146 h 1560620"/>
                  <a:gd name="connsiteX12" fmla="*/ 2933314 w 3480752"/>
                  <a:gd name="connsiteY12" fmla="*/ 1495246 h 1560620"/>
                  <a:gd name="connsiteX13" fmla="*/ 2353185 w 3480752"/>
                  <a:gd name="connsiteY13" fmla="*/ 1274639 h 1560620"/>
                  <a:gd name="connsiteX14" fmla="*/ 2238794 w 3480752"/>
                  <a:gd name="connsiteY14" fmla="*/ 1217440 h 1560620"/>
                  <a:gd name="connsiteX15" fmla="*/ 62916 w 3480752"/>
                  <a:gd name="connsiteY15" fmla="*/ 34213 h 1560620"/>
                  <a:gd name="connsiteX16" fmla="*/ 0 w 3480752"/>
                  <a:gd name="connsiteY16" fmla="*/ 0 h 1560620"/>
                  <a:gd name="connsiteX17" fmla="*/ 62916 w 3480752"/>
                  <a:gd name="connsiteY17" fmla="*/ 34213 h 1560620"/>
                  <a:gd name="connsiteX18" fmla="*/ 57199 w 3480752"/>
                  <a:gd name="connsiteY18" fmla="*/ 31661 h 1560620"/>
                  <a:gd name="connsiteX19" fmla="*/ 0 w 3480752"/>
                  <a:gd name="connsiteY19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881754 w 3480752"/>
                  <a:gd name="connsiteY10" fmla="*/ 1462767 h 1560620"/>
                  <a:gd name="connsiteX11" fmla="*/ 2933314 w 3480752"/>
                  <a:gd name="connsiteY11" fmla="*/ 1495246 h 1560620"/>
                  <a:gd name="connsiteX12" fmla="*/ 2353185 w 3480752"/>
                  <a:gd name="connsiteY12" fmla="*/ 1274639 h 1560620"/>
                  <a:gd name="connsiteX13" fmla="*/ 2238794 w 3480752"/>
                  <a:gd name="connsiteY13" fmla="*/ 1217440 h 1560620"/>
                  <a:gd name="connsiteX14" fmla="*/ 62916 w 3480752"/>
                  <a:gd name="connsiteY14" fmla="*/ 34213 h 1560620"/>
                  <a:gd name="connsiteX15" fmla="*/ 0 w 3480752"/>
                  <a:gd name="connsiteY15" fmla="*/ 0 h 1560620"/>
                  <a:gd name="connsiteX16" fmla="*/ 62916 w 3480752"/>
                  <a:gd name="connsiteY16" fmla="*/ 34213 h 1560620"/>
                  <a:gd name="connsiteX17" fmla="*/ 57199 w 3480752"/>
                  <a:gd name="connsiteY17" fmla="*/ 31661 h 1560620"/>
                  <a:gd name="connsiteX18" fmla="*/ 0 w 3480752"/>
                  <a:gd name="connsiteY18" fmla="*/ 0 h 1560620"/>
                  <a:gd name="connsiteX0" fmla="*/ 62916 w 3480752"/>
                  <a:gd name="connsiteY0" fmla="*/ 34213 h 1560620"/>
                  <a:gd name="connsiteX1" fmla="*/ 114391 w 3480752"/>
                  <a:gd name="connsiteY1" fmla="*/ 57191 h 1560620"/>
                  <a:gd name="connsiteX2" fmla="*/ 694512 w 3480752"/>
                  <a:gd name="connsiteY2" fmla="*/ 277806 h 1560620"/>
                  <a:gd name="connsiteX3" fmla="*/ 702687 w 3480752"/>
                  <a:gd name="connsiteY3" fmla="*/ 277806 h 1560620"/>
                  <a:gd name="connsiteX4" fmla="*/ 833420 w 3480752"/>
                  <a:gd name="connsiteY4" fmla="*/ 310489 h 1560620"/>
                  <a:gd name="connsiteX5" fmla="*/ 1241959 w 3480752"/>
                  <a:gd name="connsiteY5" fmla="*/ 343172 h 1560620"/>
                  <a:gd name="connsiteX6" fmla="*/ 3480752 w 3480752"/>
                  <a:gd name="connsiteY6" fmla="*/ 1560620 h 1560620"/>
                  <a:gd name="connsiteX7" fmla="*/ 3064038 w 3480752"/>
                  <a:gd name="connsiteY7" fmla="*/ 1527929 h 1560620"/>
                  <a:gd name="connsiteX8" fmla="*/ 3057133 w 3480752"/>
                  <a:gd name="connsiteY8" fmla="*/ 1524163 h 1560620"/>
                  <a:gd name="connsiteX9" fmla="*/ 2941481 w 3480752"/>
                  <a:gd name="connsiteY9" fmla="*/ 1495246 h 1560620"/>
                  <a:gd name="connsiteX10" fmla="*/ 2933314 w 3480752"/>
                  <a:gd name="connsiteY10" fmla="*/ 1495246 h 1560620"/>
                  <a:gd name="connsiteX11" fmla="*/ 2353185 w 3480752"/>
                  <a:gd name="connsiteY11" fmla="*/ 1274639 h 1560620"/>
                  <a:gd name="connsiteX12" fmla="*/ 2238794 w 3480752"/>
                  <a:gd name="connsiteY12" fmla="*/ 1217440 h 1560620"/>
                  <a:gd name="connsiteX13" fmla="*/ 62916 w 3480752"/>
                  <a:gd name="connsiteY13" fmla="*/ 34213 h 1560620"/>
                  <a:gd name="connsiteX14" fmla="*/ 0 w 3480752"/>
                  <a:gd name="connsiteY14" fmla="*/ 0 h 1560620"/>
                  <a:gd name="connsiteX15" fmla="*/ 62916 w 3480752"/>
                  <a:gd name="connsiteY15" fmla="*/ 34213 h 1560620"/>
                  <a:gd name="connsiteX16" fmla="*/ 57199 w 3480752"/>
                  <a:gd name="connsiteY16" fmla="*/ 31661 h 1560620"/>
                  <a:gd name="connsiteX17" fmla="*/ 0 w 3480752"/>
                  <a:gd name="connsiteY17" fmla="*/ 0 h 156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80752" h="1560620">
                    <a:moveTo>
                      <a:pt x="62916" y="34213"/>
                    </a:moveTo>
                    <a:lnTo>
                      <a:pt x="114391" y="57191"/>
                    </a:lnTo>
                    <a:cubicBezTo>
                      <a:pt x="302323" y="147074"/>
                      <a:pt x="498413" y="220606"/>
                      <a:pt x="694512" y="277806"/>
                    </a:cubicBezTo>
                    <a:lnTo>
                      <a:pt x="702687" y="277806"/>
                    </a:lnTo>
                    <a:cubicBezTo>
                      <a:pt x="743545" y="285981"/>
                      <a:pt x="784395" y="302314"/>
                      <a:pt x="833420" y="310489"/>
                    </a:cubicBezTo>
                    <a:lnTo>
                      <a:pt x="1241959" y="343172"/>
                    </a:lnTo>
                    <a:lnTo>
                      <a:pt x="3480752" y="1560620"/>
                    </a:lnTo>
                    <a:lnTo>
                      <a:pt x="3064038" y="1527929"/>
                    </a:lnTo>
                    <a:lnTo>
                      <a:pt x="3057133" y="1524163"/>
                    </a:lnTo>
                    <a:lnTo>
                      <a:pt x="2941481" y="1495246"/>
                    </a:lnTo>
                    <a:lnTo>
                      <a:pt x="2933314" y="1495246"/>
                    </a:lnTo>
                    <a:cubicBezTo>
                      <a:pt x="2737215" y="1446221"/>
                      <a:pt x="2541108" y="1372688"/>
                      <a:pt x="2353185" y="1274639"/>
                    </a:cubicBezTo>
                    <a:cubicBezTo>
                      <a:pt x="2312335" y="1258298"/>
                      <a:pt x="2279652" y="1241956"/>
                      <a:pt x="2238794" y="1217440"/>
                    </a:cubicBezTo>
                    <a:lnTo>
                      <a:pt x="62916" y="34213"/>
                    </a:lnTo>
                    <a:close/>
                    <a:moveTo>
                      <a:pt x="0" y="0"/>
                    </a:moveTo>
                    <a:lnTo>
                      <a:pt x="62916" y="34213"/>
                    </a:lnTo>
                    <a:lnTo>
                      <a:pt x="57199" y="31661"/>
                    </a:lnTo>
                    <a:cubicBezTo>
                      <a:pt x="38815" y="22469"/>
                      <a:pt x="20429" y="12254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xmlns="" id="{CEF89742-6670-4E1D-8D67-680F07F0901D}"/>
                  </a:ext>
                </a:extLst>
              </p:cNvPr>
              <p:cNvSpPr/>
              <p:nvPr/>
            </p:nvSpPr>
            <p:spPr>
              <a:xfrm>
                <a:off x="3023223" y="4576005"/>
                <a:ext cx="257175" cy="133350"/>
              </a:xfrm>
              <a:custGeom>
                <a:avLst/>
                <a:gdLst>
                  <a:gd name="connsiteX0" fmla="*/ 260032 w 257175"/>
                  <a:gd name="connsiteY0" fmla="*/ 141922 h 133350"/>
                  <a:gd name="connsiteX1" fmla="*/ 0 w 257175"/>
                  <a:gd name="connsiteY1" fmla="*/ 0 h 133350"/>
                  <a:gd name="connsiteX2" fmla="*/ 952 w 257175"/>
                  <a:gd name="connsiteY2" fmla="*/ 0 h 133350"/>
                  <a:gd name="connsiteX3" fmla="*/ 260032 w 257175"/>
                  <a:gd name="connsiteY3" fmla="*/ 141922 h 133350"/>
                  <a:gd name="connsiteX4" fmla="*/ 260032 w 257175"/>
                  <a:gd name="connsiteY4" fmla="*/ 141922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175" h="133350">
                    <a:moveTo>
                      <a:pt x="260032" y="141922"/>
                    </a:moveTo>
                    <a:lnTo>
                      <a:pt x="0" y="0"/>
                    </a:lnTo>
                    <a:cubicBezTo>
                      <a:pt x="0" y="0"/>
                      <a:pt x="952" y="0"/>
                      <a:pt x="952" y="0"/>
                    </a:cubicBezTo>
                    <a:lnTo>
                      <a:pt x="260032" y="141922"/>
                    </a:lnTo>
                    <a:cubicBezTo>
                      <a:pt x="260985" y="141922"/>
                      <a:pt x="260985" y="141922"/>
                      <a:pt x="260032" y="14192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xmlns="" id="{41169CB5-FB00-48D8-8C0F-A00B42722497}"/>
                  </a:ext>
                </a:extLst>
              </p:cNvPr>
              <p:cNvSpPr/>
              <p:nvPr/>
            </p:nvSpPr>
            <p:spPr>
              <a:xfrm>
                <a:off x="2706138" y="4925573"/>
                <a:ext cx="257175" cy="485775"/>
              </a:xfrm>
              <a:custGeom>
                <a:avLst/>
                <a:gdLst>
                  <a:gd name="connsiteX0" fmla="*/ 260033 w 257175"/>
                  <a:gd name="connsiteY0" fmla="*/ 486727 h 485775"/>
                  <a:gd name="connsiteX1" fmla="*/ 0 w 257175"/>
                  <a:gd name="connsiteY1" fmla="*/ 344805 h 485775"/>
                  <a:gd name="connsiteX2" fmla="*/ 953 w 257175"/>
                  <a:gd name="connsiteY2" fmla="*/ 0 h 485775"/>
                  <a:gd name="connsiteX3" fmla="*/ 260985 w 257175"/>
                  <a:gd name="connsiteY3" fmla="*/ 141922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485775">
                    <a:moveTo>
                      <a:pt x="260033" y="486727"/>
                    </a:moveTo>
                    <a:lnTo>
                      <a:pt x="0" y="344805"/>
                    </a:lnTo>
                    <a:lnTo>
                      <a:pt x="953" y="0"/>
                    </a:lnTo>
                    <a:lnTo>
                      <a:pt x="260985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xmlns="" id="{7990DCC4-6002-43D5-89E2-76C5294C6D4A}"/>
                  </a:ext>
                </a:extLst>
              </p:cNvPr>
              <p:cNvSpPr/>
              <p:nvPr/>
            </p:nvSpPr>
            <p:spPr>
              <a:xfrm>
                <a:off x="2986527" y="3640650"/>
                <a:ext cx="661036" cy="1099185"/>
              </a:xfrm>
              <a:custGeom>
                <a:avLst/>
                <a:gdLst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319882 w 661035"/>
                  <a:gd name="connsiteY29" fmla="*/ 842137 h 1099185"/>
                  <a:gd name="connsiteX30" fmla="*/ 239078 w 661035"/>
                  <a:gd name="connsiteY30" fmla="*/ 798196 h 1099185"/>
                  <a:gd name="connsiteX31" fmla="*/ 277307 w 661035"/>
                  <a:gd name="connsiteY31" fmla="*/ 750642 h 1099185"/>
                  <a:gd name="connsiteX32" fmla="*/ 277178 w 661035"/>
                  <a:gd name="connsiteY32" fmla="*/ 750571 h 1099185"/>
                  <a:gd name="connsiteX33" fmla="*/ 284798 w 661035"/>
                  <a:gd name="connsiteY33" fmla="*/ 740093 h 1099185"/>
                  <a:gd name="connsiteX34" fmla="*/ 323850 w 661035"/>
                  <a:gd name="connsiteY34" fmla="*/ 676275 h 1099185"/>
                  <a:gd name="connsiteX35" fmla="*/ 359092 w 661035"/>
                  <a:gd name="connsiteY35" fmla="*/ 597218 h 1099185"/>
                  <a:gd name="connsiteX36" fmla="*/ 220980 w 661035"/>
                  <a:gd name="connsiteY36" fmla="*/ 0 h 1099185"/>
                  <a:gd name="connsiteX37" fmla="*/ 481965 w 661035"/>
                  <a:gd name="connsiteY37" fmla="*/ 141922 h 1099185"/>
                  <a:gd name="connsiteX38" fmla="*/ 575310 w 661035"/>
                  <a:gd name="connsiteY38" fmla="*/ 214313 h 1099185"/>
                  <a:gd name="connsiteX39" fmla="*/ 661035 w 661035"/>
                  <a:gd name="connsiteY39" fmla="*/ 504825 h 1099185"/>
                  <a:gd name="connsiteX40" fmla="*/ 621030 w 661035"/>
                  <a:gd name="connsiteY40" fmla="*/ 739140 h 1099185"/>
                  <a:gd name="connsiteX41" fmla="*/ 360045 w 661035"/>
                  <a:gd name="connsiteY41" fmla="*/ 597218 h 1099185"/>
                  <a:gd name="connsiteX42" fmla="*/ 400050 w 661035"/>
                  <a:gd name="connsiteY42" fmla="*/ 362902 h 1099185"/>
                  <a:gd name="connsiteX43" fmla="*/ 314325 w 661035"/>
                  <a:gd name="connsiteY43" fmla="*/ 72390 h 1099185"/>
                  <a:gd name="connsiteX44" fmla="*/ 220980 w 661035"/>
                  <a:gd name="connsiteY44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451949 w 661035"/>
                  <a:gd name="connsiteY9" fmla="*/ 914906 h 1099185"/>
                  <a:gd name="connsiteX10" fmla="*/ 500063 w 661035"/>
                  <a:gd name="connsiteY10" fmla="*/ 941070 h 1099185"/>
                  <a:gd name="connsiteX11" fmla="*/ 451485 w 661035"/>
                  <a:gd name="connsiteY11" fmla="*/ 989648 h 1099185"/>
                  <a:gd name="connsiteX12" fmla="*/ 396629 w 661035"/>
                  <a:gd name="connsiteY12" fmla="*/ 1033155 h 1099185"/>
                  <a:gd name="connsiteX13" fmla="*/ 397193 w 661035"/>
                  <a:gd name="connsiteY13" fmla="*/ 1033462 h 1099185"/>
                  <a:gd name="connsiteX14" fmla="*/ 320041 w 661035"/>
                  <a:gd name="connsiteY14" fmla="*/ 1076325 h 1099185"/>
                  <a:gd name="connsiteX15" fmla="*/ 291343 w 661035"/>
                  <a:gd name="connsiteY15" fmla="*/ 1060767 h 1099185"/>
                  <a:gd name="connsiteX16" fmla="*/ 290403 w 661035"/>
                  <a:gd name="connsiteY16" fmla="*/ 1061621 h 1099185"/>
                  <a:gd name="connsiteX17" fmla="*/ 319088 w 661035"/>
                  <a:gd name="connsiteY17" fmla="*/ 1077277 h 1099185"/>
                  <a:gd name="connsiteX18" fmla="*/ 260985 w 661035"/>
                  <a:gd name="connsiteY18" fmla="*/ 1099185 h 1099185"/>
                  <a:gd name="connsiteX19" fmla="*/ 0 w 661035"/>
                  <a:gd name="connsiteY19" fmla="*/ 957262 h 1099185"/>
                  <a:gd name="connsiteX20" fmla="*/ 59055 w 661035"/>
                  <a:gd name="connsiteY20" fmla="*/ 935355 h 1099185"/>
                  <a:gd name="connsiteX21" fmla="*/ 284314 w 661035"/>
                  <a:gd name="connsiteY21" fmla="*/ 1058298 h 1099185"/>
                  <a:gd name="connsiteX22" fmla="*/ 284516 w 661035"/>
                  <a:gd name="connsiteY22" fmla="*/ 1057066 h 1099185"/>
                  <a:gd name="connsiteX23" fmla="*/ 60008 w 661035"/>
                  <a:gd name="connsiteY23" fmla="*/ 935355 h 1099185"/>
                  <a:gd name="connsiteX24" fmla="*/ 135745 w 661035"/>
                  <a:gd name="connsiteY24" fmla="*/ 891807 h 1099185"/>
                  <a:gd name="connsiteX25" fmla="*/ 135255 w 661035"/>
                  <a:gd name="connsiteY25" fmla="*/ 891540 h 1099185"/>
                  <a:gd name="connsiteX26" fmla="*/ 190500 w 661035"/>
                  <a:gd name="connsiteY26" fmla="*/ 847725 h 1099185"/>
                  <a:gd name="connsiteX27" fmla="*/ 239078 w 661035"/>
                  <a:gd name="connsiteY27" fmla="*/ 799148 h 1099185"/>
                  <a:gd name="connsiteX28" fmla="*/ 319738 w 661035"/>
                  <a:gd name="connsiteY28" fmla="*/ 843010 h 1099185"/>
                  <a:gd name="connsiteX29" fmla="*/ 239078 w 661035"/>
                  <a:gd name="connsiteY29" fmla="*/ 798196 h 1099185"/>
                  <a:gd name="connsiteX30" fmla="*/ 277307 w 661035"/>
                  <a:gd name="connsiteY30" fmla="*/ 750642 h 1099185"/>
                  <a:gd name="connsiteX31" fmla="*/ 277178 w 661035"/>
                  <a:gd name="connsiteY31" fmla="*/ 750571 h 1099185"/>
                  <a:gd name="connsiteX32" fmla="*/ 284798 w 661035"/>
                  <a:gd name="connsiteY32" fmla="*/ 740093 h 1099185"/>
                  <a:gd name="connsiteX33" fmla="*/ 323850 w 661035"/>
                  <a:gd name="connsiteY33" fmla="*/ 676275 h 1099185"/>
                  <a:gd name="connsiteX34" fmla="*/ 359092 w 661035"/>
                  <a:gd name="connsiteY34" fmla="*/ 597218 h 1099185"/>
                  <a:gd name="connsiteX35" fmla="*/ 220980 w 661035"/>
                  <a:gd name="connsiteY35" fmla="*/ 0 h 1099185"/>
                  <a:gd name="connsiteX36" fmla="*/ 481965 w 661035"/>
                  <a:gd name="connsiteY36" fmla="*/ 141922 h 1099185"/>
                  <a:gd name="connsiteX37" fmla="*/ 575310 w 661035"/>
                  <a:gd name="connsiteY37" fmla="*/ 214313 h 1099185"/>
                  <a:gd name="connsiteX38" fmla="*/ 661035 w 661035"/>
                  <a:gd name="connsiteY38" fmla="*/ 504825 h 1099185"/>
                  <a:gd name="connsiteX39" fmla="*/ 621030 w 661035"/>
                  <a:gd name="connsiteY39" fmla="*/ 739140 h 1099185"/>
                  <a:gd name="connsiteX40" fmla="*/ 360045 w 661035"/>
                  <a:gd name="connsiteY40" fmla="*/ 597218 h 1099185"/>
                  <a:gd name="connsiteX41" fmla="*/ 400050 w 661035"/>
                  <a:gd name="connsiteY41" fmla="*/ 362902 h 1099185"/>
                  <a:gd name="connsiteX42" fmla="*/ 314325 w 661035"/>
                  <a:gd name="connsiteY42" fmla="*/ 72390 h 1099185"/>
                  <a:gd name="connsiteX43" fmla="*/ 220980 w 661035"/>
                  <a:gd name="connsiteY43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452605 w 661035"/>
                  <a:gd name="connsiteY8" fmla="*/ 914311 h 1099185"/>
                  <a:gd name="connsiteX9" fmla="*/ 500063 w 661035"/>
                  <a:gd name="connsiteY9" fmla="*/ 941070 h 1099185"/>
                  <a:gd name="connsiteX10" fmla="*/ 451485 w 661035"/>
                  <a:gd name="connsiteY10" fmla="*/ 989648 h 1099185"/>
                  <a:gd name="connsiteX11" fmla="*/ 396629 w 661035"/>
                  <a:gd name="connsiteY11" fmla="*/ 1033155 h 1099185"/>
                  <a:gd name="connsiteX12" fmla="*/ 397193 w 661035"/>
                  <a:gd name="connsiteY12" fmla="*/ 1033462 h 1099185"/>
                  <a:gd name="connsiteX13" fmla="*/ 320041 w 661035"/>
                  <a:gd name="connsiteY13" fmla="*/ 1076325 h 1099185"/>
                  <a:gd name="connsiteX14" fmla="*/ 291343 w 661035"/>
                  <a:gd name="connsiteY14" fmla="*/ 1060767 h 1099185"/>
                  <a:gd name="connsiteX15" fmla="*/ 290403 w 661035"/>
                  <a:gd name="connsiteY15" fmla="*/ 1061621 h 1099185"/>
                  <a:gd name="connsiteX16" fmla="*/ 319088 w 661035"/>
                  <a:gd name="connsiteY16" fmla="*/ 1077277 h 1099185"/>
                  <a:gd name="connsiteX17" fmla="*/ 260985 w 661035"/>
                  <a:gd name="connsiteY17" fmla="*/ 1099185 h 1099185"/>
                  <a:gd name="connsiteX18" fmla="*/ 0 w 661035"/>
                  <a:gd name="connsiteY18" fmla="*/ 957262 h 1099185"/>
                  <a:gd name="connsiteX19" fmla="*/ 59055 w 661035"/>
                  <a:gd name="connsiteY19" fmla="*/ 935355 h 1099185"/>
                  <a:gd name="connsiteX20" fmla="*/ 284314 w 661035"/>
                  <a:gd name="connsiteY20" fmla="*/ 1058298 h 1099185"/>
                  <a:gd name="connsiteX21" fmla="*/ 284516 w 661035"/>
                  <a:gd name="connsiteY21" fmla="*/ 1057066 h 1099185"/>
                  <a:gd name="connsiteX22" fmla="*/ 60008 w 661035"/>
                  <a:gd name="connsiteY22" fmla="*/ 935355 h 1099185"/>
                  <a:gd name="connsiteX23" fmla="*/ 135745 w 661035"/>
                  <a:gd name="connsiteY23" fmla="*/ 891807 h 1099185"/>
                  <a:gd name="connsiteX24" fmla="*/ 135255 w 661035"/>
                  <a:gd name="connsiteY24" fmla="*/ 891540 h 1099185"/>
                  <a:gd name="connsiteX25" fmla="*/ 190500 w 661035"/>
                  <a:gd name="connsiteY25" fmla="*/ 847725 h 1099185"/>
                  <a:gd name="connsiteX26" fmla="*/ 239078 w 661035"/>
                  <a:gd name="connsiteY26" fmla="*/ 799148 h 1099185"/>
                  <a:gd name="connsiteX27" fmla="*/ 319738 w 661035"/>
                  <a:gd name="connsiteY27" fmla="*/ 843010 h 1099185"/>
                  <a:gd name="connsiteX28" fmla="*/ 239078 w 661035"/>
                  <a:gd name="connsiteY28" fmla="*/ 798196 h 1099185"/>
                  <a:gd name="connsiteX29" fmla="*/ 277307 w 661035"/>
                  <a:gd name="connsiteY29" fmla="*/ 750642 h 1099185"/>
                  <a:gd name="connsiteX30" fmla="*/ 277178 w 661035"/>
                  <a:gd name="connsiteY30" fmla="*/ 750571 h 1099185"/>
                  <a:gd name="connsiteX31" fmla="*/ 284798 w 661035"/>
                  <a:gd name="connsiteY31" fmla="*/ 740093 h 1099185"/>
                  <a:gd name="connsiteX32" fmla="*/ 323850 w 661035"/>
                  <a:gd name="connsiteY32" fmla="*/ 676275 h 1099185"/>
                  <a:gd name="connsiteX33" fmla="*/ 359092 w 661035"/>
                  <a:gd name="connsiteY33" fmla="*/ 597218 h 1099185"/>
                  <a:gd name="connsiteX34" fmla="*/ 220980 w 661035"/>
                  <a:gd name="connsiteY34" fmla="*/ 0 h 1099185"/>
                  <a:gd name="connsiteX35" fmla="*/ 481965 w 661035"/>
                  <a:gd name="connsiteY35" fmla="*/ 141922 h 1099185"/>
                  <a:gd name="connsiteX36" fmla="*/ 575310 w 661035"/>
                  <a:gd name="connsiteY36" fmla="*/ 214313 h 1099185"/>
                  <a:gd name="connsiteX37" fmla="*/ 661035 w 661035"/>
                  <a:gd name="connsiteY37" fmla="*/ 504825 h 1099185"/>
                  <a:gd name="connsiteX38" fmla="*/ 621030 w 661035"/>
                  <a:gd name="connsiteY38" fmla="*/ 739140 h 1099185"/>
                  <a:gd name="connsiteX39" fmla="*/ 360045 w 661035"/>
                  <a:gd name="connsiteY39" fmla="*/ 597218 h 1099185"/>
                  <a:gd name="connsiteX40" fmla="*/ 400050 w 661035"/>
                  <a:gd name="connsiteY40" fmla="*/ 362902 h 1099185"/>
                  <a:gd name="connsiteX41" fmla="*/ 314325 w 661035"/>
                  <a:gd name="connsiteY41" fmla="*/ 72390 h 1099185"/>
                  <a:gd name="connsiteX42" fmla="*/ 220980 w 661035"/>
                  <a:gd name="connsiteY42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319738 w 661035"/>
                  <a:gd name="connsiteY26" fmla="*/ 843010 h 1099185"/>
                  <a:gd name="connsiteX27" fmla="*/ 239078 w 661035"/>
                  <a:gd name="connsiteY27" fmla="*/ 798196 h 1099185"/>
                  <a:gd name="connsiteX28" fmla="*/ 277307 w 661035"/>
                  <a:gd name="connsiteY28" fmla="*/ 750642 h 1099185"/>
                  <a:gd name="connsiteX29" fmla="*/ 277178 w 661035"/>
                  <a:gd name="connsiteY29" fmla="*/ 750571 h 1099185"/>
                  <a:gd name="connsiteX30" fmla="*/ 284798 w 661035"/>
                  <a:gd name="connsiteY30" fmla="*/ 740093 h 1099185"/>
                  <a:gd name="connsiteX31" fmla="*/ 323850 w 661035"/>
                  <a:gd name="connsiteY31" fmla="*/ 676275 h 1099185"/>
                  <a:gd name="connsiteX32" fmla="*/ 359092 w 661035"/>
                  <a:gd name="connsiteY32" fmla="*/ 597218 h 1099185"/>
                  <a:gd name="connsiteX33" fmla="*/ 220980 w 661035"/>
                  <a:gd name="connsiteY33" fmla="*/ 0 h 1099185"/>
                  <a:gd name="connsiteX34" fmla="*/ 481965 w 661035"/>
                  <a:gd name="connsiteY34" fmla="*/ 141922 h 1099185"/>
                  <a:gd name="connsiteX35" fmla="*/ 575310 w 661035"/>
                  <a:gd name="connsiteY35" fmla="*/ 214313 h 1099185"/>
                  <a:gd name="connsiteX36" fmla="*/ 661035 w 661035"/>
                  <a:gd name="connsiteY36" fmla="*/ 504825 h 1099185"/>
                  <a:gd name="connsiteX37" fmla="*/ 621030 w 661035"/>
                  <a:gd name="connsiteY37" fmla="*/ 739140 h 1099185"/>
                  <a:gd name="connsiteX38" fmla="*/ 360045 w 661035"/>
                  <a:gd name="connsiteY38" fmla="*/ 597218 h 1099185"/>
                  <a:gd name="connsiteX39" fmla="*/ 400050 w 661035"/>
                  <a:gd name="connsiteY39" fmla="*/ 362902 h 1099185"/>
                  <a:gd name="connsiteX40" fmla="*/ 314325 w 661035"/>
                  <a:gd name="connsiteY40" fmla="*/ 72390 h 1099185"/>
                  <a:gd name="connsiteX41" fmla="*/ 220980 w 661035"/>
                  <a:gd name="connsiteY41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284516 w 661035"/>
                  <a:gd name="connsiteY20" fmla="*/ 1057066 h 1099185"/>
                  <a:gd name="connsiteX21" fmla="*/ 60008 w 661035"/>
                  <a:gd name="connsiteY21" fmla="*/ 935355 h 1099185"/>
                  <a:gd name="connsiteX22" fmla="*/ 135745 w 661035"/>
                  <a:gd name="connsiteY22" fmla="*/ 891807 h 1099185"/>
                  <a:gd name="connsiteX23" fmla="*/ 135255 w 661035"/>
                  <a:gd name="connsiteY23" fmla="*/ 891540 h 1099185"/>
                  <a:gd name="connsiteX24" fmla="*/ 190500 w 661035"/>
                  <a:gd name="connsiteY24" fmla="*/ 847725 h 1099185"/>
                  <a:gd name="connsiteX25" fmla="*/ 239078 w 661035"/>
                  <a:gd name="connsiteY25" fmla="*/ 799148 h 1099185"/>
                  <a:gd name="connsiteX26" fmla="*/ 239078 w 661035"/>
                  <a:gd name="connsiteY26" fmla="*/ 798196 h 1099185"/>
                  <a:gd name="connsiteX27" fmla="*/ 277307 w 661035"/>
                  <a:gd name="connsiteY27" fmla="*/ 750642 h 1099185"/>
                  <a:gd name="connsiteX28" fmla="*/ 277178 w 661035"/>
                  <a:gd name="connsiteY28" fmla="*/ 750571 h 1099185"/>
                  <a:gd name="connsiteX29" fmla="*/ 284798 w 661035"/>
                  <a:gd name="connsiteY29" fmla="*/ 740093 h 1099185"/>
                  <a:gd name="connsiteX30" fmla="*/ 323850 w 661035"/>
                  <a:gd name="connsiteY30" fmla="*/ 676275 h 1099185"/>
                  <a:gd name="connsiteX31" fmla="*/ 359092 w 661035"/>
                  <a:gd name="connsiteY31" fmla="*/ 597218 h 1099185"/>
                  <a:gd name="connsiteX32" fmla="*/ 220980 w 661035"/>
                  <a:gd name="connsiteY32" fmla="*/ 0 h 1099185"/>
                  <a:gd name="connsiteX33" fmla="*/ 481965 w 661035"/>
                  <a:gd name="connsiteY33" fmla="*/ 141922 h 1099185"/>
                  <a:gd name="connsiteX34" fmla="*/ 575310 w 661035"/>
                  <a:gd name="connsiteY34" fmla="*/ 214313 h 1099185"/>
                  <a:gd name="connsiteX35" fmla="*/ 661035 w 661035"/>
                  <a:gd name="connsiteY35" fmla="*/ 504825 h 1099185"/>
                  <a:gd name="connsiteX36" fmla="*/ 621030 w 661035"/>
                  <a:gd name="connsiteY36" fmla="*/ 739140 h 1099185"/>
                  <a:gd name="connsiteX37" fmla="*/ 360045 w 661035"/>
                  <a:gd name="connsiteY37" fmla="*/ 597218 h 1099185"/>
                  <a:gd name="connsiteX38" fmla="*/ 400050 w 661035"/>
                  <a:gd name="connsiteY38" fmla="*/ 362902 h 1099185"/>
                  <a:gd name="connsiteX39" fmla="*/ 314325 w 661035"/>
                  <a:gd name="connsiteY39" fmla="*/ 72390 h 1099185"/>
                  <a:gd name="connsiteX40" fmla="*/ 220980 w 661035"/>
                  <a:gd name="connsiteY40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284314 w 661035"/>
                  <a:gd name="connsiteY19" fmla="*/ 1058298 h 1099185"/>
                  <a:gd name="connsiteX20" fmla="*/ 60008 w 661035"/>
                  <a:gd name="connsiteY20" fmla="*/ 935355 h 1099185"/>
                  <a:gd name="connsiteX21" fmla="*/ 135745 w 661035"/>
                  <a:gd name="connsiteY21" fmla="*/ 891807 h 1099185"/>
                  <a:gd name="connsiteX22" fmla="*/ 135255 w 661035"/>
                  <a:gd name="connsiteY22" fmla="*/ 891540 h 1099185"/>
                  <a:gd name="connsiteX23" fmla="*/ 190500 w 661035"/>
                  <a:gd name="connsiteY23" fmla="*/ 847725 h 1099185"/>
                  <a:gd name="connsiteX24" fmla="*/ 239078 w 661035"/>
                  <a:gd name="connsiteY24" fmla="*/ 799148 h 1099185"/>
                  <a:gd name="connsiteX25" fmla="*/ 239078 w 661035"/>
                  <a:gd name="connsiteY25" fmla="*/ 798196 h 1099185"/>
                  <a:gd name="connsiteX26" fmla="*/ 277307 w 661035"/>
                  <a:gd name="connsiteY26" fmla="*/ 750642 h 1099185"/>
                  <a:gd name="connsiteX27" fmla="*/ 277178 w 661035"/>
                  <a:gd name="connsiteY27" fmla="*/ 750571 h 1099185"/>
                  <a:gd name="connsiteX28" fmla="*/ 284798 w 661035"/>
                  <a:gd name="connsiteY28" fmla="*/ 740093 h 1099185"/>
                  <a:gd name="connsiteX29" fmla="*/ 323850 w 661035"/>
                  <a:gd name="connsiteY29" fmla="*/ 676275 h 1099185"/>
                  <a:gd name="connsiteX30" fmla="*/ 359092 w 661035"/>
                  <a:gd name="connsiteY30" fmla="*/ 597218 h 1099185"/>
                  <a:gd name="connsiteX31" fmla="*/ 220980 w 661035"/>
                  <a:gd name="connsiteY31" fmla="*/ 0 h 1099185"/>
                  <a:gd name="connsiteX32" fmla="*/ 481965 w 661035"/>
                  <a:gd name="connsiteY32" fmla="*/ 141922 h 1099185"/>
                  <a:gd name="connsiteX33" fmla="*/ 575310 w 661035"/>
                  <a:gd name="connsiteY33" fmla="*/ 214313 h 1099185"/>
                  <a:gd name="connsiteX34" fmla="*/ 661035 w 661035"/>
                  <a:gd name="connsiteY34" fmla="*/ 504825 h 1099185"/>
                  <a:gd name="connsiteX35" fmla="*/ 621030 w 661035"/>
                  <a:gd name="connsiteY35" fmla="*/ 739140 h 1099185"/>
                  <a:gd name="connsiteX36" fmla="*/ 360045 w 661035"/>
                  <a:gd name="connsiteY36" fmla="*/ 597218 h 1099185"/>
                  <a:gd name="connsiteX37" fmla="*/ 400050 w 661035"/>
                  <a:gd name="connsiteY37" fmla="*/ 362902 h 1099185"/>
                  <a:gd name="connsiteX38" fmla="*/ 314325 w 661035"/>
                  <a:gd name="connsiteY38" fmla="*/ 72390 h 1099185"/>
                  <a:gd name="connsiteX39" fmla="*/ 220980 w 661035"/>
                  <a:gd name="connsiteY39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290403 w 661035"/>
                  <a:gd name="connsiteY14" fmla="*/ 1061621 h 1099185"/>
                  <a:gd name="connsiteX15" fmla="*/ 319088 w 661035"/>
                  <a:gd name="connsiteY15" fmla="*/ 1077277 h 1099185"/>
                  <a:gd name="connsiteX16" fmla="*/ 260985 w 661035"/>
                  <a:gd name="connsiteY16" fmla="*/ 1099185 h 1099185"/>
                  <a:gd name="connsiteX17" fmla="*/ 0 w 661035"/>
                  <a:gd name="connsiteY17" fmla="*/ 957262 h 1099185"/>
                  <a:gd name="connsiteX18" fmla="*/ 59055 w 661035"/>
                  <a:gd name="connsiteY18" fmla="*/ 935355 h 1099185"/>
                  <a:gd name="connsiteX19" fmla="*/ 60008 w 661035"/>
                  <a:gd name="connsiteY19" fmla="*/ 935355 h 1099185"/>
                  <a:gd name="connsiteX20" fmla="*/ 135745 w 661035"/>
                  <a:gd name="connsiteY20" fmla="*/ 891807 h 1099185"/>
                  <a:gd name="connsiteX21" fmla="*/ 135255 w 661035"/>
                  <a:gd name="connsiteY21" fmla="*/ 891540 h 1099185"/>
                  <a:gd name="connsiteX22" fmla="*/ 190500 w 661035"/>
                  <a:gd name="connsiteY22" fmla="*/ 847725 h 1099185"/>
                  <a:gd name="connsiteX23" fmla="*/ 239078 w 661035"/>
                  <a:gd name="connsiteY23" fmla="*/ 799148 h 1099185"/>
                  <a:gd name="connsiteX24" fmla="*/ 239078 w 661035"/>
                  <a:gd name="connsiteY24" fmla="*/ 798196 h 1099185"/>
                  <a:gd name="connsiteX25" fmla="*/ 277307 w 661035"/>
                  <a:gd name="connsiteY25" fmla="*/ 750642 h 1099185"/>
                  <a:gd name="connsiteX26" fmla="*/ 277178 w 661035"/>
                  <a:gd name="connsiteY26" fmla="*/ 750571 h 1099185"/>
                  <a:gd name="connsiteX27" fmla="*/ 284798 w 661035"/>
                  <a:gd name="connsiteY27" fmla="*/ 740093 h 1099185"/>
                  <a:gd name="connsiteX28" fmla="*/ 323850 w 661035"/>
                  <a:gd name="connsiteY28" fmla="*/ 676275 h 1099185"/>
                  <a:gd name="connsiteX29" fmla="*/ 359092 w 661035"/>
                  <a:gd name="connsiteY29" fmla="*/ 597218 h 1099185"/>
                  <a:gd name="connsiteX30" fmla="*/ 220980 w 661035"/>
                  <a:gd name="connsiteY30" fmla="*/ 0 h 1099185"/>
                  <a:gd name="connsiteX31" fmla="*/ 481965 w 661035"/>
                  <a:gd name="connsiteY31" fmla="*/ 141922 h 1099185"/>
                  <a:gd name="connsiteX32" fmla="*/ 575310 w 661035"/>
                  <a:gd name="connsiteY32" fmla="*/ 214313 h 1099185"/>
                  <a:gd name="connsiteX33" fmla="*/ 661035 w 661035"/>
                  <a:gd name="connsiteY33" fmla="*/ 504825 h 1099185"/>
                  <a:gd name="connsiteX34" fmla="*/ 621030 w 661035"/>
                  <a:gd name="connsiteY34" fmla="*/ 739140 h 1099185"/>
                  <a:gd name="connsiteX35" fmla="*/ 360045 w 661035"/>
                  <a:gd name="connsiteY35" fmla="*/ 597218 h 1099185"/>
                  <a:gd name="connsiteX36" fmla="*/ 400050 w 661035"/>
                  <a:gd name="connsiteY36" fmla="*/ 362902 h 1099185"/>
                  <a:gd name="connsiteX37" fmla="*/ 314325 w 661035"/>
                  <a:gd name="connsiteY37" fmla="*/ 72390 h 1099185"/>
                  <a:gd name="connsiteX38" fmla="*/ 220980 w 661035"/>
                  <a:gd name="connsiteY38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291343 w 661035"/>
                  <a:gd name="connsiteY13" fmla="*/ 1060767 h 1099185"/>
                  <a:gd name="connsiteX14" fmla="*/ 319088 w 661035"/>
                  <a:gd name="connsiteY14" fmla="*/ 1077277 h 1099185"/>
                  <a:gd name="connsiteX15" fmla="*/ 260985 w 661035"/>
                  <a:gd name="connsiteY15" fmla="*/ 1099185 h 1099185"/>
                  <a:gd name="connsiteX16" fmla="*/ 0 w 661035"/>
                  <a:gd name="connsiteY16" fmla="*/ 957262 h 1099185"/>
                  <a:gd name="connsiteX17" fmla="*/ 59055 w 661035"/>
                  <a:gd name="connsiteY17" fmla="*/ 935355 h 1099185"/>
                  <a:gd name="connsiteX18" fmla="*/ 60008 w 661035"/>
                  <a:gd name="connsiteY18" fmla="*/ 935355 h 1099185"/>
                  <a:gd name="connsiteX19" fmla="*/ 135745 w 661035"/>
                  <a:gd name="connsiteY19" fmla="*/ 891807 h 1099185"/>
                  <a:gd name="connsiteX20" fmla="*/ 135255 w 661035"/>
                  <a:gd name="connsiteY20" fmla="*/ 891540 h 1099185"/>
                  <a:gd name="connsiteX21" fmla="*/ 190500 w 661035"/>
                  <a:gd name="connsiteY21" fmla="*/ 847725 h 1099185"/>
                  <a:gd name="connsiteX22" fmla="*/ 239078 w 661035"/>
                  <a:gd name="connsiteY22" fmla="*/ 799148 h 1099185"/>
                  <a:gd name="connsiteX23" fmla="*/ 239078 w 661035"/>
                  <a:gd name="connsiteY23" fmla="*/ 798196 h 1099185"/>
                  <a:gd name="connsiteX24" fmla="*/ 277307 w 661035"/>
                  <a:gd name="connsiteY24" fmla="*/ 750642 h 1099185"/>
                  <a:gd name="connsiteX25" fmla="*/ 277178 w 661035"/>
                  <a:gd name="connsiteY25" fmla="*/ 750571 h 1099185"/>
                  <a:gd name="connsiteX26" fmla="*/ 284798 w 661035"/>
                  <a:gd name="connsiteY26" fmla="*/ 740093 h 1099185"/>
                  <a:gd name="connsiteX27" fmla="*/ 323850 w 661035"/>
                  <a:gd name="connsiteY27" fmla="*/ 676275 h 1099185"/>
                  <a:gd name="connsiteX28" fmla="*/ 359092 w 661035"/>
                  <a:gd name="connsiteY28" fmla="*/ 597218 h 1099185"/>
                  <a:gd name="connsiteX29" fmla="*/ 220980 w 661035"/>
                  <a:gd name="connsiteY29" fmla="*/ 0 h 1099185"/>
                  <a:gd name="connsiteX30" fmla="*/ 481965 w 661035"/>
                  <a:gd name="connsiteY30" fmla="*/ 141922 h 1099185"/>
                  <a:gd name="connsiteX31" fmla="*/ 575310 w 661035"/>
                  <a:gd name="connsiteY31" fmla="*/ 214313 h 1099185"/>
                  <a:gd name="connsiteX32" fmla="*/ 661035 w 661035"/>
                  <a:gd name="connsiteY32" fmla="*/ 504825 h 1099185"/>
                  <a:gd name="connsiteX33" fmla="*/ 621030 w 661035"/>
                  <a:gd name="connsiteY33" fmla="*/ 739140 h 1099185"/>
                  <a:gd name="connsiteX34" fmla="*/ 360045 w 661035"/>
                  <a:gd name="connsiteY34" fmla="*/ 597218 h 1099185"/>
                  <a:gd name="connsiteX35" fmla="*/ 400050 w 661035"/>
                  <a:gd name="connsiteY35" fmla="*/ 362902 h 1099185"/>
                  <a:gd name="connsiteX36" fmla="*/ 314325 w 661035"/>
                  <a:gd name="connsiteY36" fmla="*/ 72390 h 1099185"/>
                  <a:gd name="connsiteX37" fmla="*/ 220980 w 661035"/>
                  <a:gd name="connsiteY37" fmla="*/ 0 h 1099185"/>
                  <a:gd name="connsiteX0" fmla="*/ 359092 w 661035"/>
                  <a:gd name="connsiteY0" fmla="*/ 597218 h 1099185"/>
                  <a:gd name="connsiteX1" fmla="*/ 620078 w 661035"/>
                  <a:gd name="connsiteY1" fmla="*/ 739140 h 1099185"/>
                  <a:gd name="connsiteX2" fmla="*/ 584835 w 661035"/>
                  <a:gd name="connsiteY2" fmla="*/ 818198 h 1099185"/>
                  <a:gd name="connsiteX3" fmla="*/ 584836 w 661035"/>
                  <a:gd name="connsiteY3" fmla="*/ 818198 h 1099185"/>
                  <a:gd name="connsiteX4" fmla="*/ 545783 w 661035"/>
                  <a:gd name="connsiteY4" fmla="*/ 882015 h 1099185"/>
                  <a:gd name="connsiteX5" fmla="*/ 538930 w 661035"/>
                  <a:gd name="connsiteY5" fmla="*/ 891439 h 1099185"/>
                  <a:gd name="connsiteX6" fmla="*/ 539116 w 661035"/>
                  <a:gd name="connsiteY6" fmla="*/ 891540 h 1099185"/>
                  <a:gd name="connsiteX7" fmla="*/ 500063 w 661035"/>
                  <a:gd name="connsiteY7" fmla="*/ 940118 h 1099185"/>
                  <a:gd name="connsiteX8" fmla="*/ 500063 w 661035"/>
                  <a:gd name="connsiteY8" fmla="*/ 941070 h 1099185"/>
                  <a:gd name="connsiteX9" fmla="*/ 451485 w 661035"/>
                  <a:gd name="connsiteY9" fmla="*/ 989648 h 1099185"/>
                  <a:gd name="connsiteX10" fmla="*/ 396629 w 661035"/>
                  <a:gd name="connsiteY10" fmla="*/ 1033155 h 1099185"/>
                  <a:gd name="connsiteX11" fmla="*/ 397193 w 661035"/>
                  <a:gd name="connsiteY11" fmla="*/ 1033462 h 1099185"/>
                  <a:gd name="connsiteX12" fmla="*/ 320041 w 661035"/>
                  <a:gd name="connsiteY12" fmla="*/ 1076325 h 1099185"/>
                  <a:gd name="connsiteX13" fmla="*/ 319088 w 661035"/>
                  <a:gd name="connsiteY13" fmla="*/ 1077277 h 1099185"/>
                  <a:gd name="connsiteX14" fmla="*/ 260985 w 661035"/>
                  <a:gd name="connsiteY14" fmla="*/ 1099185 h 1099185"/>
                  <a:gd name="connsiteX15" fmla="*/ 0 w 661035"/>
                  <a:gd name="connsiteY15" fmla="*/ 957262 h 1099185"/>
                  <a:gd name="connsiteX16" fmla="*/ 59055 w 661035"/>
                  <a:gd name="connsiteY16" fmla="*/ 935355 h 1099185"/>
                  <a:gd name="connsiteX17" fmla="*/ 60008 w 661035"/>
                  <a:gd name="connsiteY17" fmla="*/ 935355 h 1099185"/>
                  <a:gd name="connsiteX18" fmla="*/ 135745 w 661035"/>
                  <a:gd name="connsiteY18" fmla="*/ 891807 h 1099185"/>
                  <a:gd name="connsiteX19" fmla="*/ 135255 w 661035"/>
                  <a:gd name="connsiteY19" fmla="*/ 891540 h 1099185"/>
                  <a:gd name="connsiteX20" fmla="*/ 190500 w 661035"/>
                  <a:gd name="connsiteY20" fmla="*/ 847725 h 1099185"/>
                  <a:gd name="connsiteX21" fmla="*/ 239078 w 661035"/>
                  <a:gd name="connsiteY21" fmla="*/ 799148 h 1099185"/>
                  <a:gd name="connsiteX22" fmla="*/ 239078 w 661035"/>
                  <a:gd name="connsiteY22" fmla="*/ 798196 h 1099185"/>
                  <a:gd name="connsiteX23" fmla="*/ 277307 w 661035"/>
                  <a:gd name="connsiteY23" fmla="*/ 750642 h 1099185"/>
                  <a:gd name="connsiteX24" fmla="*/ 277178 w 661035"/>
                  <a:gd name="connsiteY24" fmla="*/ 750571 h 1099185"/>
                  <a:gd name="connsiteX25" fmla="*/ 284798 w 661035"/>
                  <a:gd name="connsiteY25" fmla="*/ 740093 h 1099185"/>
                  <a:gd name="connsiteX26" fmla="*/ 323850 w 661035"/>
                  <a:gd name="connsiteY26" fmla="*/ 676275 h 1099185"/>
                  <a:gd name="connsiteX27" fmla="*/ 359092 w 661035"/>
                  <a:gd name="connsiteY27" fmla="*/ 597218 h 1099185"/>
                  <a:gd name="connsiteX28" fmla="*/ 220980 w 661035"/>
                  <a:gd name="connsiteY28" fmla="*/ 0 h 1099185"/>
                  <a:gd name="connsiteX29" fmla="*/ 481965 w 661035"/>
                  <a:gd name="connsiteY29" fmla="*/ 141922 h 1099185"/>
                  <a:gd name="connsiteX30" fmla="*/ 575310 w 661035"/>
                  <a:gd name="connsiteY30" fmla="*/ 214313 h 1099185"/>
                  <a:gd name="connsiteX31" fmla="*/ 661035 w 661035"/>
                  <a:gd name="connsiteY31" fmla="*/ 504825 h 1099185"/>
                  <a:gd name="connsiteX32" fmla="*/ 621030 w 661035"/>
                  <a:gd name="connsiteY32" fmla="*/ 739140 h 1099185"/>
                  <a:gd name="connsiteX33" fmla="*/ 360045 w 661035"/>
                  <a:gd name="connsiteY33" fmla="*/ 597218 h 1099185"/>
                  <a:gd name="connsiteX34" fmla="*/ 400050 w 661035"/>
                  <a:gd name="connsiteY34" fmla="*/ 362902 h 1099185"/>
                  <a:gd name="connsiteX35" fmla="*/ 314325 w 661035"/>
                  <a:gd name="connsiteY35" fmla="*/ 72390 h 1099185"/>
                  <a:gd name="connsiteX36" fmla="*/ 220980 w 661035"/>
                  <a:gd name="connsiteY36" fmla="*/ 0 h 1099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61035" h="1099185">
                    <a:moveTo>
                      <a:pt x="359092" y="597218"/>
                    </a:moveTo>
                    <a:lnTo>
                      <a:pt x="620078" y="739140"/>
                    </a:lnTo>
                    <a:lnTo>
                      <a:pt x="584835" y="818198"/>
                    </a:lnTo>
                    <a:lnTo>
                      <a:pt x="584836" y="818198"/>
                    </a:lnTo>
                    <a:cubicBezTo>
                      <a:pt x="573405" y="840105"/>
                      <a:pt x="560070" y="861060"/>
                      <a:pt x="545783" y="882015"/>
                    </a:cubicBezTo>
                    <a:lnTo>
                      <a:pt x="538930" y="891439"/>
                    </a:lnTo>
                    <a:lnTo>
                      <a:pt x="539116" y="891540"/>
                    </a:lnTo>
                    <a:cubicBezTo>
                      <a:pt x="525780" y="908686"/>
                      <a:pt x="513398" y="924878"/>
                      <a:pt x="500063" y="940118"/>
                    </a:cubicBezTo>
                    <a:lnTo>
                      <a:pt x="500063" y="941070"/>
                    </a:lnTo>
                    <a:cubicBezTo>
                      <a:pt x="483870" y="958215"/>
                      <a:pt x="467678" y="974408"/>
                      <a:pt x="451485" y="989648"/>
                    </a:cubicBezTo>
                    <a:lnTo>
                      <a:pt x="396629" y="1033155"/>
                    </a:lnTo>
                    <a:lnTo>
                      <a:pt x="397193" y="1033462"/>
                    </a:lnTo>
                    <a:cubicBezTo>
                      <a:pt x="371475" y="1049655"/>
                      <a:pt x="346711" y="1063943"/>
                      <a:pt x="320041" y="1076325"/>
                    </a:cubicBezTo>
                    <a:lnTo>
                      <a:pt x="319088" y="1077277"/>
                    </a:lnTo>
                    <a:lnTo>
                      <a:pt x="260985" y="1099185"/>
                    </a:lnTo>
                    <a:lnTo>
                      <a:pt x="0" y="957262"/>
                    </a:lnTo>
                    <a:lnTo>
                      <a:pt x="59055" y="935355"/>
                    </a:lnTo>
                    <a:lnTo>
                      <a:pt x="60008" y="935355"/>
                    </a:lnTo>
                    <a:lnTo>
                      <a:pt x="135745" y="891807"/>
                    </a:lnTo>
                    <a:lnTo>
                      <a:pt x="135255" y="891540"/>
                    </a:lnTo>
                    <a:cubicBezTo>
                      <a:pt x="154305" y="878205"/>
                      <a:pt x="173355" y="863918"/>
                      <a:pt x="190500" y="847725"/>
                    </a:cubicBezTo>
                    <a:cubicBezTo>
                      <a:pt x="207645" y="832486"/>
                      <a:pt x="222885" y="816293"/>
                      <a:pt x="239078" y="799148"/>
                    </a:cubicBezTo>
                    <a:lnTo>
                      <a:pt x="239078" y="798196"/>
                    </a:lnTo>
                    <a:lnTo>
                      <a:pt x="277307" y="750642"/>
                    </a:lnTo>
                    <a:lnTo>
                      <a:pt x="277178" y="750571"/>
                    </a:lnTo>
                    <a:cubicBezTo>
                      <a:pt x="280036" y="746761"/>
                      <a:pt x="281941" y="743903"/>
                      <a:pt x="284798" y="740093"/>
                    </a:cubicBezTo>
                    <a:cubicBezTo>
                      <a:pt x="299086" y="719138"/>
                      <a:pt x="312420" y="698183"/>
                      <a:pt x="323850" y="676275"/>
                    </a:cubicBezTo>
                    <a:cubicBezTo>
                      <a:pt x="337185" y="650558"/>
                      <a:pt x="349567" y="623888"/>
                      <a:pt x="359092" y="597218"/>
                    </a:cubicBezTo>
                    <a:close/>
                    <a:moveTo>
                      <a:pt x="220980" y="0"/>
                    </a:moveTo>
                    <a:lnTo>
                      <a:pt x="481965" y="141922"/>
                    </a:lnTo>
                    <a:cubicBezTo>
                      <a:pt x="521970" y="163830"/>
                      <a:pt x="553403" y="187642"/>
                      <a:pt x="575310" y="214313"/>
                    </a:cubicBezTo>
                    <a:cubicBezTo>
                      <a:pt x="632460" y="281940"/>
                      <a:pt x="661035" y="379095"/>
                      <a:pt x="661035" y="504825"/>
                    </a:cubicBezTo>
                    <a:cubicBezTo>
                      <a:pt x="660083" y="588645"/>
                      <a:pt x="646748" y="666750"/>
                      <a:pt x="621030" y="739140"/>
                    </a:cubicBezTo>
                    <a:lnTo>
                      <a:pt x="360045" y="597218"/>
                    </a:lnTo>
                    <a:cubicBezTo>
                      <a:pt x="386715" y="524827"/>
                      <a:pt x="400050" y="446722"/>
                      <a:pt x="400050" y="362902"/>
                    </a:cubicBezTo>
                    <a:cubicBezTo>
                      <a:pt x="400050" y="237172"/>
                      <a:pt x="371475" y="140970"/>
                      <a:pt x="314325" y="72390"/>
                    </a:cubicBezTo>
                    <a:cubicBezTo>
                      <a:pt x="291465" y="45720"/>
                      <a:pt x="260985" y="20955"/>
                      <a:pt x="22098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xmlns="" id="{064478B2-D07C-4B19-B85B-3CD71DB61EE3}"/>
                  </a:ext>
                </a:extLst>
              </p:cNvPr>
              <p:cNvSpPr/>
              <p:nvPr/>
            </p:nvSpPr>
            <p:spPr>
              <a:xfrm>
                <a:off x="2967026" y="3229268"/>
                <a:ext cx="673417" cy="247650"/>
              </a:xfrm>
              <a:custGeom>
                <a:avLst/>
                <a:gdLst>
                  <a:gd name="connsiteX0" fmla="*/ 261937 w 673417"/>
                  <a:gd name="connsiteY0" fmla="*/ 45720 h 247650"/>
                  <a:gd name="connsiteX1" fmla="*/ 288607 w 673417"/>
                  <a:gd name="connsiteY1" fmla="*/ 53340 h 247650"/>
                  <a:gd name="connsiteX2" fmla="*/ 387667 w 673417"/>
                  <a:gd name="connsiteY2" fmla="*/ 93345 h 247650"/>
                  <a:gd name="connsiteX3" fmla="*/ 412432 w 673417"/>
                  <a:gd name="connsiteY3" fmla="*/ 105728 h 247650"/>
                  <a:gd name="connsiteX4" fmla="*/ 673417 w 673417"/>
                  <a:gd name="connsiteY4" fmla="*/ 247650 h 247650"/>
                  <a:gd name="connsiteX5" fmla="*/ 647700 w 673417"/>
                  <a:gd name="connsiteY5" fmla="*/ 235267 h 247650"/>
                  <a:gd name="connsiteX6" fmla="*/ 644991 w 673417"/>
                  <a:gd name="connsiteY6" fmla="*/ 233789 h 247650"/>
                  <a:gd name="connsiteX7" fmla="*/ 549592 w 673417"/>
                  <a:gd name="connsiteY7" fmla="*/ 195262 h 247650"/>
                  <a:gd name="connsiteX8" fmla="*/ 522922 w 673417"/>
                  <a:gd name="connsiteY8" fmla="*/ 186690 h 247650"/>
                  <a:gd name="connsiteX9" fmla="*/ 0 w 673417"/>
                  <a:gd name="connsiteY9" fmla="*/ 0 h 247650"/>
                  <a:gd name="connsiteX10" fmla="*/ 80010 w 673417"/>
                  <a:gd name="connsiteY10" fmla="*/ 11430 h 247650"/>
                  <a:gd name="connsiteX11" fmla="*/ 80421 w 673417"/>
                  <a:gd name="connsiteY11" fmla="*/ 11654 h 247650"/>
                  <a:gd name="connsiteX12" fmla="*/ 185499 w 673417"/>
                  <a:gd name="connsiteY12" fmla="*/ 28933 h 247650"/>
                  <a:gd name="connsiteX13" fmla="*/ 261937 w 673417"/>
                  <a:gd name="connsiteY13" fmla="*/ 45720 h 247650"/>
                  <a:gd name="connsiteX14" fmla="*/ 522922 w 673417"/>
                  <a:gd name="connsiteY14" fmla="*/ 187643 h 247650"/>
                  <a:gd name="connsiteX15" fmla="*/ 340042 w 673417"/>
                  <a:gd name="connsiteY15" fmla="*/ 153353 h 247650"/>
                  <a:gd name="connsiteX16" fmla="*/ 260985 w 673417"/>
                  <a:gd name="connsiteY16" fmla="*/ 141923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73417" h="247650">
                    <a:moveTo>
                      <a:pt x="261937" y="45720"/>
                    </a:moveTo>
                    <a:cubicBezTo>
                      <a:pt x="271462" y="48578"/>
                      <a:pt x="280987" y="50483"/>
                      <a:pt x="288607" y="53340"/>
                    </a:cubicBezTo>
                    <a:cubicBezTo>
                      <a:pt x="323850" y="64770"/>
                      <a:pt x="357187" y="79058"/>
                      <a:pt x="387667" y="93345"/>
                    </a:cubicBezTo>
                    <a:cubicBezTo>
                      <a:pt x="396240" y="97155"/>
                      <a:pt x="404812" y="101917"/>
                      <a:pt x="412432" y="105728"/>
                    </a:cubicBezTo>
                    <a:lnTo>
                      <a:pt x="673417" y="247650"/>
                    </a:lnTo>
                    <a:cubicBezTo>
                      <a:pt x="664845" y="243840"/>
                      <a:pt x="656272" y="239078"/>
                      <a:pt x="647700" y="235267"/>
                    </a:cubicBezTo>
                    <a:lnTo>
                      <a:pt x="644991" y="233789"/>
                    </a:lnTo>
                    <a:lnTo>
                      <a:pt x="549592" y="195262"/>
                    </a:lnTo>
                    <a:cubicBezTo>
                      <a:pt x="541972" y="192405"/>
                      <a:pt x="532447" y="189548"/>
                      <a:pt x="522922" y="186690"/>
                    </a:cubicBezTo>
                    <a:close/>
                    <a:moveTo>
                      <a:pt x="0" y="0"/>
                    </a:moveTo>
                    <a:lnTo>
                      <a:pt x="80010" y="11430"/>
                    </a:lnTo>
                    <a:lnTo>
                      <a:pt x="80421" y="11654"/>
                    </a:lnTo>
                    <a:lnTo>
                      <a:pt x="185499" y="28933"/>
                    </a:lnTo>
                    <a:cubicBezTo>
                      <a:pt x="215979" y="34528"/>
                      <a:pt x="241458" y="40005"/>
                      <a:pt x="261937" y="45720"/>
                    </a:cubicBezTo>
                    <a:lnTo>
                      <a:pt x="522922" y="187643"/>
                    </a:lnTo>
                    <a:cubicBezTo>
                      <a:pt x="481965" y="176213"/>
                      <a:pt x="421004" y="164783"/>
                      <a:pt x="340042" y="153353"/>
                    </a:cubicBezTo>
                    <a:lnTo>
                      <a:pt x="260985" y="141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xmlns="" id="{BB090E8F-FD7F-4067-8FF3-0A82A055FE48}"/>
                  </a:ext>
                </a:extLst>
              </p:cNvPr>
              <p:cNvSpPr/>
              <p:nvPr/>
            </p:nvSpPr>
            <p:spPr>
              <a:xfrm>
                <a:off x="2707091" y="3532163"/>
                <a:ext cx="257175" cy="1238250"/>
              </a:xfrm>
              <a:custGeom>
                <a:avLst/>
                <a:gdLst>
                  <a:gd name="connsiteX0" fmla="*/ 260985 w 257175"/>
                  <a:gd name="connsiteY0" fmla="*/ 1244918 h 1238250"/>
                  <a:gd name="connsiteX1" fmla="*/ 0 w 257175"/>
                  <a:gd name="connsiteY1" fmla="*/ 1102995 h 1238250"/>
                  <a:gd name="connsiteX2" fmla="*/ 1905 w 257175"/>
                  <a:gd name="connsiteY2" fmla="*/ 0 h 1238250"/>
                  <a:gd name="connsiteX3" fmla="*/ 262890 w 257175"/>
                  <a:gd name="connsiteY3" fmla="*/ 141922 h 12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238250">
                    <a:moveTo>
                      <a:pt x="260985" y="1244918"/>
                    </a:moveTo>
                    <a:lnTo>
                      <a:pt x="0" y="1102995"/>
                    </a:lnTo>
                    <a:lnTo>
                      <a:pt x="1905" y="0"/>
                    </a:lnTo>
                    <a:lnTo>
                      <a:pt x="262890" y="14192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xmlns="" id="{EB431C45-F42E-4876-A9B9-E7D213A16185}"/>
                  </a:ext>
                </a:extLst>
              </p:cNvPr>
              <p:cNvSpPr/>
              <p:nvPr/>
            </p:nvSpPr>
            <p:spPr>
              <a:xfrm>
                <a:off x="3102280" y="2270955"/>
                <a:ext cx="457200" cy="495300"/>
              </a:xfrm>
              <a:custGeom>
                <a:avLst/>
                <a:gdLst>
                  <a:gd name="connsiteX0" fmla="*/ 459105 w 457200"/>
                  <a:gd name="connsiteY0" fmla="*/ 500063 h 495300"/>
                  <a:gd name="connsiteX1" fmla="*/ 198120 w 457200"/>
                  <a:gd name="connsiteY1" fmla="*/ 358140 h 495300"/>
                  <a:gd name="connsiteX2" fmla="*/ 80963 w 457200"/>
                  <a:gd name="connsiteY2" fmla="*/ 62865 h 495300"/>
                  <a:gd name="connsiteX3" fmla="*/ 0 w 457200"/>
                  <a:gd name="connsiteY3" fmla="*/ 0 h 495300"/>
                  <a:gd name="connsiteX4" fmla="*/ 260985 w 457200"/>
                  <a:gd name="connsiteY4" fmla="*/ 141923 h 495300"/>
                  <a:gd name="connsiteX5" fmla="*/ 341948 w 457200"/>
                  <a:gd name="connsiteY5" fmla="*/ 204788 h 495300"/>
                  <a:gd name="connsiteX6" fmla="*/ 459105 w 457200"/>
                  <a:gd name="connsiteY6" fmla="*/ 500063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200" h="495300">
                    <a:moveTo>
                      <a:pt x="459105" y="500063"/>
                    </a:moveTo>
                    <a:lnTo>
                      <a:pt x="198120" y="358140"/>
                    </a:lnTo>
                    <a:cubicBezTo>
                      <a:pt x="179070" y="224790"/>
                      <a:pt x="140017" y="126683"/>
                      <a:pt x="80963" y="62865"/>
                    </a:cubicBezTo>
                    <a:cubicBezTo>
                      <a:pt x="57150" y="38100"/>
                      <a:pt x="30480" y="17145"/>
                      <a:pt x="0" y="0"/>
                    </a:cubicBezTo>
                    <a:lnTo>
                      <a:pt x="260985" y="141923"/>
                    </a:lnTo>
                    <a:cubicBezTo>
                      <a:pt x="291465" y="158115"/>
                      <a:pt x="318135" y="179070"/>
                      <a:pt x="341948" y="204788"/>
                    </a:cubicBezTo>
                    <a:cubicBezTo>
                      <a:pt x="401955" y="268605"/>
                      <a:pt x="441008" y="366713"/>
                      <a:pt x="459105" y="50006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xmlns="" id="{C03A32AC-792C-410E-9F74-8833296030C3}"/>
                  </a:ext>
                </a:extLst>
              </p:cNvPr>
              <p:cNvSpPr/>
              <p:nvPr/>
            </p:nvSpPr>
            <p:spPr>
              <a:xfrm>
                <a:off x="2541356" y="3138780"/>
                <a:ext cx="428625" cy="200026"/>
              </a:xfrm>
              <a:custGeom>
                <a:avLst/>
                <a:gdLst>
                  <a:gd name="connsiteX0" fmla="*/ 0 w 428625"/>
                  <a:gd name="connsiteY0" fmla="*/ 0 h 200026"/>
                  <a:gd name="connsiteX1" fmla="*/ 17145 w 428625"/>
                  <a:gd name="connsiteY1" fmla="*/ 8573 h 200026"/>
                  <a:gd name="connsiteX2" fmla="*/ 109538 w 428625"/>
                  <a:gd name="connsiteY2" fmla="*/ 44768 h 200026"/>
                  <a:gd name="connsiteX3" fmla="*/ 370023 w 428625"/>
                  <a:gd name="connsiteY3" fmla="*/ 186418 h 200026"/>
                  <a:gd name="connsiteX4" fmla="*/ 110490 w 428625"/>
                  <a:gd name="connsiteY4" fmla="*/ 44768 h 200026"/>
                  <a:gd name="connsiteX5" fmla="*/ 168592 w 428625"/>
                  <a:gd name="connsiteY5" fmla="*/ 59056 h 200026"/>
                  <a:gd name="connsiteX6" fmla="*/ 428625 w 428625"/>
                  <a:gd name="connsiteY6" fmla="*/ 200026 h 200026"/>
                  <a:gd name="connsiteX7" fmla="*/ 370523 w 428625"/>
                  <a:gd name="connsiteY7" fmla="*/ 186691 h 200026"/>
                  <a:gd name="connsiteX8" fmla="*/ 370517 w 428625"/>
                  <a:gd name="connsiteY8" fmla="*/ 186688 h 200026"/>
                  <a:gd name="connsiteX9" fmla="*/ 278130 w 428625"/>
                  <a:gd name="connsiteY9" fmla="*/ 150495 h 200026"/>
                  <a:gd name="connsiteX10" fmla="*/ 260985 w 428625"/>
                  <a:gd name="connsiteY10" fmla="*/ 141923 h 20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8625" h="200026">
                    <a:moveTo>
                      <a:pt x="0" y="0"/>
                    </a:moveTo>
                    <a:cubicBezTo>
                      <a:pt x="5715" y="2858"/>
                      <a:pt x="11430" y="5715"/>
                      <a:pt x="17145" y="8573"/>
                    </a:cubicBezTo>
                    <a:cubicBezTo>
                      <a:pt x="44767" y="21908"/>
                      <a:pt x="75248" y="34290"/>
                      <a:pt x="109538" y="44768"/>
                    </a:cubicBezTo>
                    <a:lnTo>
                      <a:pt x="370023" y="186418"/>
                    </a:lnTo>
                    <a:lnTo>
                      <a:pt x="110490" y="44768"/>
                    </a:lnTo>
                    <a:lnTo>
                      <a:pt x="168592" y="59056"/>
                    </a:lnTo>
                    <a:lnTo>
                      <a:pt x="428625" y="200026"/>
                    </a:lnTo>
                    <a:lnTo>
                      <a:pt x="370523" y="186691"/>
                    </a:lnTo>
                    <a:lnTo>
                      <a:pt x="370517" y="186688"/>
                    </a:lnTo>
                    <a:lnTo>
                      <a:pt x="278130" y="150495"/>
                    </a:lnTo>
                    <a:cubicBezTo>
                      <a:pt x="272415" y="147638"/>
                      <a:pt x="266700" y="144780"/>
                      <a:pt x="260985" y="1419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xmlns="" id="{196A28F1-6C5F-4256-9BEE-D3F1F96EFE99}"/>
                  </a:ext>
                </a:extLst>
              </p:cNvPr>
              <p:cNvSpPr/>
              <p:nvPr/>
            </p:nvSpPr>
            <p:spPr>
              <a:xfrm>
                <a:off x="2969883" y="1938632"/>
                <a:ext cx="618767" cy="219303"/>
              </a:xfrm>
              <a:custGeom>
                <a:avLst/>
                <a:gdLst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236092 w 603786"/>
                  <a:gd name="connsiteY8" fmla="*/ 34757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0" fmla="*/ 323751 w 603786"/>
                  <a:gd name="connsiteY0" fmla="*/ 66771 h 218219"/>
                  <a:gd name="connsiteX1" fmla="*/ 342801 w 603786"/>
                  <a:gd name="connsiteY1" fmla="*/ 76296 h 218219"/>
                  <a:gd name="connsiteX2" fmla="*/ 603786 w 603786"/>
                  <a:gd name="connsiteY2" fmla="*/ 218219 h 218219"/>
                  <a:gd name="connsiteX3" fmla="*/ 584736 w 603786"/>
                  <a:gd name="connsiteY3" fmla="*/ 208694 h 218219"/>
                  <a:gd name="connsiteX4" fmla="*/ 323751 w 603786"/>
                  <a:gd name="connsiteY4" fmla="*/ 66771 h 218219"/>
                  <a:gd name="connsiteX5" fmla="*/ 0 w 603786"/>
                  <a:gd name="connsiteY5" fmla="*/ 0 h 218219"/>
                  <a:gd name="connsiteX6" fmla="*/ 100965 w 603786"/>
                  <a:gd name="connsiteY6" fmla="*/ 2857 h 218219"/>
                  <a:gd name="connsiteX7" fmla="*/ 102772 w 603786"/>
                  <a:gd name="connsiteY7" fmla="*/ 3833 h 218219"/>
                  <a:gd name="connsiteX8" fmla="*/ 214213 w 603786"/>
                  <a:gd name="connsiteY8" fmla="*/ 22860 h 218219"/>
                  <a:gd name="connsiteX9" fmla="*/ 323751 w 603786"/>
                  <a:gd name="connsiteY9" fmla="*/ 66772 h 218219"/>
                  <a:gd name="connsiteX10" fmla="*/ 584736 w 603786"/>
                  <a:gd name="connsiteY10" fmla="*/ 208695 h 218219"/>
                  <a:gd name="connsiteX11" fmla="*/ 475198 w 603786"/>
                  <a:gd name="connsiteY11" fmla="*/ 168690 h 218219"/>
                  <a:gd name="connsiteX12" fmla="*/ 464489 w 603786"/>
                  <a:gd name="connsiteY12" fmla="*/ 162866 h 218219"/>
                  <a:gd name="connsiteX13" fmla="*/ 358041 w 603786"/>
                  <a:gd name="connsiteY13" fmla="*/ 143827 h 218219"/>
                  <a:gd name="connsiteX14" fmla="*/ 357901 w 603786"/>
                  <a:gd name="connsiteY14" fmla="*/ 143751 h 218219"/>
                  <a:gd name="connsiteX15" fmla="*/ 260033 w 603786"/>
                  <a:gd name="connsiteY15" fmla="*/ 141922 h 218219"/>
                  <a:gd name="connsiteX16" fmla="*/ 0 w 603786"/>
                  <a:gd name="connsiteY16" fmla="*/ 0 h 218219"/>
                  <a:gd name="connsiteX0" fmla="*/ 323751 w 603786"/>
                  <a:gd name="connsiteY0" fmla="*/ 66771 h 218219"/>
                  <a:gd name="connsiteX1" fmla="*/ 603786 w 603786"/>
                  <a:gd name="connsiteY1" fmla="*/ 218219 h 218219"/>
                  <a:gd name="connsiteX2" fmla="*/ 584736 w 603786"/>
                  <a:gd name="connsiteY2" fmla="*/ 208694 h 218219"/>
                  <a:gd name="connsiteX3" fmla="*/ 323751 w 603786"/>
                  <a:gd name="connsiteY3" fmla="*/ 66771 h 218219"/>
                  <a:gd name="connsiteX4" fmla="*/ 0 w 603786"/>
                  <a:gd name="connsiteY4" fmla="*/ 0 h 218219"/>
                  <a:gd name="connsiteX5" fmla="*/ 100965 w 603786"/>
                  <a:gd name="connsiteY5" fmla="*/ 2857 h 218219"/>
                  <a:gd name="connsiteX6" fmla="*/ 102772 w 603786"/>
                  <a:gd name="connsiteY6" fmla="*/ 3833 h 218219"/>
                  <a:gd name="connsiteX7" fmla="*/ 214213 w 603786"/>
                  <a:gd name="connsiteY7" fmla="*/ 22860 h 218219"/>
                  <a:gd name="connsiteX8" fmla="*/ 323751 w 603786"/>
                  <a:gd name="connsiteY8" fmla="*/ 66772 h 218219"/>
                  <a:gd name="connsiteX9" fmla="*/ 584736 w 603786"/>
                  <a:gd name="connsiteY9" fmla="*/ 208695 h 218219"/>
                  <a:gd name="connsiteX10" fmla="*/ 475198 w 603786"/>
                  <a:gd name="connsiteY10" fmla="*/ 168690 h 218219"/>
                  <a:gd name="connsiteX11" fmla="*/ 464489 w 603786"/>
                  <a:gd name="connsiteY11" fmla="*/ 162866 h 218219"/>
                  <a:gd name="connsiteX12" fmla="*/ 358041 w 603786"/>
                  <a:gd name="connsiteY12" fmla="*/ 143827 h 218219"/>
                  <a:gd name="connsiteX13" fmla="*/ 357901 w 603786"/>
                  <a:gd name="connsiteY13" fmla="*/ 143751 h 218219"/>
                  <a:gd name="connsiteX14" fmla="*/ 260033 w 603786"/>
                  <a:gd name="connsiteY14" fmla="*/ 141922 h 218219"/>
                  <a:gd name="connsiteX15" fmla="*/ 0 w 603786"/>
                  <a:gd name="connsiteY15" fmla="*/ 0 h 218219"/>
                  <a:gd name="connsiteX0" fmla="*/ 323751 w 584736"/>
                  <a:gd name="connsiteY0" fmla="*/ 66771 h 208695"/>
                  <a:gd name="connsiteX1" fmla="*/ 584736 w 584736"/>
                  <a:gd name="connsiteY1" fmla="*/ 208694 h 208695"/>
                  <a:gd name="connsiteX2" fmla="*/ 323751 w 584736"/>
                  <a:gd name="connsiteY2" fmla="*/ 66771 h 208695"/>
                  <a:gd name="connsiteX3" fmla="*/ 0 w 584736"/>
                  <a:gd name="connsiteY3" fmla="*/ 0 h 208695"/>
                  <a:gd name="connsiteX4" fmla="*/ 100965 w 584736"/>
                  <a:gd name="connsiteY4" fmla="*/ 2857 h 208695"/>
                  <a:gd name="connsiteX5" fmla="*/ 102772 w 584736"/>
                  <a:gd name="connsiteY5" fmla="*/ 3833 h 208695"/>
                  <a:gd name="connsiteX6" fmla="*/ 214213 w 584736"/>
                  <a:gd name="connsiteY6" fmla="*/ 22860 h 208695"/>
                  <a:gd name="connsiteX7" fmla="*/ 323751 w 584736"/>
                  <a:gd name="connsiteY7" fmla="*/ 66772 h 208695"/>
                  <a:gd name="connsiteX8" fmla="*/ 584736 w 584736"/>
                  <a:gd name="connsiteY8" fmla="*/ 208695 h 208695"/>
                  <a:gd name="connsiteX9" fmla="*/ 475198 w 584736"/>
                  <a:gd name="connsiteY9" fmla="*/ 168690 h 208695"/>
                  <a:gd name="connsiteX10" fmla="*/ 464489 w 584736"/>
                  <a:gd name="connsiteY10" fmla="*/ 162866 h 208695"/>
                  <a:gd name="connsiteX11" fmla="*/ 358041 w 584736"/>
                  <a:gd name="connsiteY11" fmla="*/ 143827 h 208695"/>
                  <a:gd name="connsiteX12" fmla="*/ 357901 w 584736"/>
                  <a:gd name="connsiteY12" fmla="*/ 143751 h 208695"/>
                  <a:gd name="connsiteX13" fmla="*/ 260033 w 584736"/>
                  <a:gd name="connsiteY13" fmla="*/ 141922 h 208695"/>
                  <a:gd name="connsiteX14" fmla="*/ 0 w 584736"/>
                  <a:gd name="connsiteY14" fmla="*/ 0 h 208695"/>
                  <a:gd name="connsiteX0" fmla="*/ 323751 w 615997"/>
                  <a:gd name="connsiteY0" fmla="*/ 66771 h 216510"/>
                  <a:gd name="connsiteX1" fmla="*/ 584736 w 615997"/>
                  <a:gd name="connsiteY1" fmla="*/ 208694 h 216510"/>
                  <a:gd name="connsiteX2" fmla="*/ 323751 w 615997"/>
                  <a:gd name="connsiteY2" fmla="*/ 66771 h 216510"/>
                  <a:gd name="connsiteX3" fmla="*/ 0 w 615997"/>
                  <a:gd name="connsiteY3" fmla="*/ 0 h 216510"/>
                  <a:gd name="connsiteX4" fmla="*/ 100965 w 615997"/>
                  <a:gd name="connsiteY4" fmla="*/ 2857 h 216510"/>
                  <a:gd name="connsiteX5" fmla="*/ 102772 w 615997"/>
                  <a:gd name="connsiteY5" fmla="*/ 3833 h 216510"/>
                  <a:gd name="connsiteX6" fmla="*/ 214213 w 615997"/>
                  <a:gd name="connsiteY6" fmla="*/ 22860 h 216510"/>
                  <a:gd name="connsiteX7" fmla="*/ 323751 w 615997"/>
                  <a:gd name="connsiteY7" fmla="*/ 66772 h 216510"/>
                  <a:gd name="connsiteX8" fmla="*/ 615997 w 615997"/>
                  <a:gd name="connsiteY8" fmla="*/ 216510 h 216510"/>
                  <a:gd name="connsiteX9" fmla="*/ 475198 w 615997"/>
                  <a:gd name="connsiteY9" fmla="*/ 168690 h 216510"/>
                  <a:gd name="connsiteX10" fmla="*/ 464489 w 615997"/>
                  <a:gd name="connsiteY10" fmla="*/ 162866 h 216510"/>
                  <a:gd name="connsiteX11" fmla="*/ 358041 w 615997"/>
                  <a:gd name="connsiteY11" fmla="*/ 143827 h 216510"/>
                  <a:gd name="connsiteX12" fmla="*/ 357901 w 615997"/>
                  <a:gd name="connsiteY12" fmla="*/ 143751 h 216510"/>
                  <a:gd name="connsiteX13" fmla="*/ 260033 w 615997"/>
                  <a:gd name="connsiteY13" fmla="*/ 141922 h 216510"/>
                  <a:gd name="connsiteX14" fmla="*/ 0 w 615997"/>
                  <a:gd name="connsiteY14" fmla="*/ 0 h 216510"/>
                  <a:gd name="connsiteX0" fmla="*/ 323751 w 618767"/>
                  <a:gd name="connsiteY0" fmla="*/ 66771 h 219303"/>
                  <a:gd name="connsiteX1" fmla="*/ 584736 w 618767"/>
                  <a:gd name="connsiteY1" fmla="*/ 208694 h 219303"/>
                  <a:gd name="connsiteX2" fmla="*/ 323751 w 618767"/>
                  <a:gd name="connsiteY2" fmla="*/ 66771 h 219303"/>
                  <a:gd name="connsiteX3" fmla="*/ 0 w 618767"/>
                  <a:gd name="connsiteY3" fmla="*/ 0 h 219303"/>
                  <a:gd name="connsiteX4" fmla="*/ 100965 w 618767"/>
                  <a:gd name="connsiteY4" fmla="*/ 2857 h 219303"/>
                  <a:gd name="connsiteX5" fmla="*/ 102772 w 618767"/>
                  <a:gd name="connsiteY5" fmla="*/ 3833 h 219303"/>
                  <a:gd name="connsiteX6" fmla="*/ 214213 w 618767"/>
                  <a:gd name="connsiteY6" fmla="*/ 22860 h 219303"/>
                  <a:gd name="connsiteX7" fmla="*/ 323751 w 618767"/>
                  <a:gd name="connsiteY7" fmla="*/ 66772 h 219303"/>
                  <a:gd name="connsiteX8" fmla="*/ 615997 w 618767"/>
                  <a:gd name="connsiteY8" fmla="*/ 216510 h 219303"/>
                  <a:gd name="connsiteX9" fmla="*/ 464489 w 618767"/>
                  <a:gd name="connsiteY9" fmla="*/ 162866 h 219303"/>
                  <a:gd name="connsiteX10" fmla="*/ 358041 w 618767"/>
                  <a:gd name="connsiteY10" fmla="*/ 143827 h 219303"/>
                  <a:gd name="connsiteX11" fmla="*/ 357901 w 618767"/>
                  <a:gd name="connsiteY11" fmla="*/ 143751 h 219303"/>
                  <a:gd name="connsiteX12" fmla="*/ 260033 w 618767"/>
                  <a:gd name="connsiteY12" fmla="*/ 141922 h 219303"/>
                  <a:gd name="connsiteX13" fmla="*/ 0 w 618767"/>
                  <a:gd name="connsiteY13" fmla="*/ 0 h 21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767" h="219303">
                    <a:moveTo>
                      <a:pt x="323751" y="66771"/>
                    </a:moveTo>
                    <a:lnTo>
                      <a:pt x="584736" y="208694"/>
                    </a:lnTo>
                    <a:lnTo>
                      <a:pt x="323751" y="66771"/>
                    </a:lnTo>
                    <a:close/>
                    <a:moveTo>
                      <a:pt x="0" y="0"/>
                    </a:moveTo>
                    <a:lnTo>
                      <a:pt x="100965" y="2857"/>
                    </a:lnTo>
                    <a:lnTo>
                      <a:pt x="102772" y="3833"/>
                    </a:lnTo>
                    <a:lnTo>
                      <a:pt x="214213" y="22860"/>
                    </a:lnTo>
                    <a:lnTo>
                      <a:pt x="323751" y="66772"/>
                    </a:lnTo>
                    <a:lnTo>
                      <a:pt x="615997" y="216510"/>
                    </a:lnTo>
                    <a:cubicBezTo>
                      <a:pt x="639453" y="232526"/>
                      <a:pt x="507482" y="174980"/>
                      <a:pt x="464489" y="162866"/>
                    </a:cubicBezTo>
                    <a:lnTo>
                      <a:pt x="358041" y="143827"/>
                    </a:lnTo>
                    <a:cubicBezTo>
                      <a:pt x="357994" y="143802"/>
                      <a:pt x="357948" y="143776"/>
                      <a:pt x="357901" y="143751"/>
                    </a:cubicBezTo>
                    <a:lnTo>
                      <a:pt x="260033" y="14192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xmlns="" id="{E3F64554-20BD-467C-8EDA-2FE4484D8F53}"/>
                  </a:ext>
                </a:extLst>
              </p:cNvPr>
              <p:cNvSpPr/>
              <p:nvPr/>
            </p:nvSpPr>
            <p:spPr>
              <a:xfrm>
                <a:off x="2709948" y="2277720"/>
                <a:ext cx="257175" cy="1066800"/>
              </a:xfrm>
              <a:custGeom>
                <a:avLst/>
                <a:gdLst>
                  <a:gd name="connsiteX0" fmla="*/ 260033 w 257175"/>
                  <a:gd name="connsiteY0" fmla="*/ 1070610 h 1066800"/>
                  <a:gd name="connsiteX1" fmla="*/ 0 w 257175"/>
                  <a:gd name="connsiteY1" fmla="*/ 929640 h 1066800"/>
                  <a:gd name="connsiteX2" fmla="*/ 1905 w 257175"/>
                  <a:gd name="connsiteY2" fmla="*/ 0 h 1066800"/>
                  <a:gd name="connsiteX3" fmla="*/ 261938 w 257175"/>
                  <a:gd name="connsiteY3" fmla="*/ 141922 h 106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1066800">
                    <a:moveTo>
                      <a:pt x="260033" y="1070610"/>
                    </a:moveTo>
                    <a:lnTo>
                      <a:pt x="0" y="929640"/>
                    </a:lnTo>
                    <a:lnTo>
                      <a:pt x="1905" y="0"/>
                    </a:lnTo>
                    <a:lnTo>
                      <a:pt x="261938" y="14192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xmlns="" id="{B6AC957C-67B5-4369-971B-379AC6E46A9B}"/>
                  </a:ext>
                </a:extLst>
              </p:cNvPr>
              <p:cNvSpPr/>
              <p:nvPr/>
            </p:nvSpPr>
            <p:spPr>
              <a:xfrm>
                <a:off x="2708898" y="1772713"/>
                <a:ext cx="521969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B1B462AB-917E-488E-9EC8-645233EC0E8F}"/>
                </a:ext>
              </a:extLst>
            </p:cNvPr>
            <p:cNvSpPr/>
            <p:nvPr/>
          </p:nvSpPr>
          <p:spPr>
            <a:xfrm>
              <a:off x="10925723" y="5321602"/>
              <a:ext cx="730421" cy="1493305"/>
            </a:xfrm>
            <a:custGeom>
              <a:avLst/>
              <a:gdLst>
                <a:gd name="connsiteX0" fmla="*/ 1669733 w 1714500"/>
                <a:gd name="connsiteY0" fmla="*/ 1870710 h 3505200"/>
                <a:gd name="connsiteX1" fmla="*/ 1720215 w 1714500"/>
                <a:gd name="connsiteY1" fmla="*/ 2166938 h 3505200"/>
                <a:gd name="connsiteX2" fmla="*/ 1507808 w 1714500"/>
                <a:gd name="connsiteY2" fmla="*/ 2795588 h 3505200"/>
                <a:gd name="connsiteX3" fmla="*/ 1121093 w 1714500"/>
                <a:gd name="connsiteY3" fmla="*/ 3084195 h 3505200"/>
                <a:gd name="connsiteX4" fmla="*/ 991553 w 1714500"/>
                <a:gd name="connsiteY4" fmla="*/ 3120390 h 3505200"/>
                <a:gd name="connsiteX5" fmla="*/ 990600 w 1714500"/>
                <a:gd name="connsiteY5" fmla="*/ 3466148 h 3505200"/>
                <a:gd name="connsiteX6" fmla="*/ 960120 w 1714500"/>
                <a:gd name="connsiteY6" fmla="*/ 3470910 h 3505200"/>
                <a:gd name="connsiteX7" fmla="*/ 772478 w 1714500"/>
                <a:gd name="connsiteY7" fmla="*/ 3505200 h 3505200"/>
                <a:gd name="connsiteX8" fmla="*/ 729615 w 1714500"/>
                <a:gd name="connsiteY8" fmla="*/ 3503295 h 3505200"/>
                <a:gd name="connsiteX9" fmla="*/ 730568 w 1714500"/>
                <a:gd name="connsiteY9" fmla="*/ 3158490 h 3505200"/>
                <a:gd name="connsiteX10" fmla="*/ 659130 w 1714500"/>
                <a:gd name="connsiteY10" fmla="*/ 3156585 h 3505200"/>
                <a:gd name="connsiteX11" fmla="*/ 383858 w 1714500"/>
                <a:gd name="connsiteY11" fmla="*/ 3098483 h 3505200"/>
                <a:gd name="connsiteX12" fmla="*/ 125730 w 1714500"/>
                <a:gd name="connsiteY12" fmla="*/ 2865120 h 3505200"/>
                <a:gd name="connsiteX13" fmla="*/ 0 w 1714500"/>
                <a:gd name="connsiteY13" fmla="*/ 2427923 h 3505200"/>
                <a:gd name="connsiteX14" fmla="*/ 320993 w 1714500"/>
                <a:gd name="connsiteY14" fmla="*/ 2317433 h 3505200"/>
                <a:gd name="connsiteX15" fmla="*/ 451485 w 1714500"/>
                <a:gd name="connsiteY15" fmla="*/ 2707958 h 3505200"/>
                <a:gd name="connsiteX16" fmla="*/ 682943 w 1714500"/>
                <a:gd name="connsiteY16" fmla="*/ 2860358 h 3505200"/>
                <a:gd name="connsiteX17" fmla="*/ 730568 w 1714500"/>
                <a:gd name="connsiteY17" fmla="*/ 2864168 h 3505200"/>
                <a:gd name="connsiteX18" fmla="*/ 732473 w 1714500"/>
                <a:gd name="connsiteY18" fmla="*/ 1761173 h 3505200"/>
                <a:gd name="connsiteX19" fmla="*/ 576263 w 1714500"/>
                <a:gd name="connsiteY19" fmla="*/ 1735455 h 3505200"/>
                <a:gd name="connsiteX20" fmla="*/ 372428 w 1714500"/>
                <a:gd name="connsiteY20" fmla="*/ 1660208 h 3505200"/>
                <a:gd name="connsiteX21" fmla="*/ 138113 w 1714500"/>
                <a:gd name="connsiteY21" fmla="*/ 1438275 h 3505200"/>
                <a:gd name="connsiteX22" fmla="*/ 56198 w 1714500"/>
                <a:gd name="connsiteY22" fmla="*/ 1079183 h 3505200"/>
                <a:gd name="connsiteX23" fmla="*/ 298133 w 1714500"/>
                <a:gd name="connsiteY23" fmla="*/ 448628 h 3505200"/>
                <a:gd name="connsiteX24" fmla="*/ 628650 w 1714500"/>
                <a:gd name="connsiteY24" fmla="*/ 239077 h 3505200"/>
                <a:gd name="connsiteX25" fmla="*/ 735330 w 1714500"/>
                <a:gd name="connsiteY25" fmla="*/ 206693 h 3505200"/>
                <a:gd name="connsiteX26" fmla="*/ 735330 w 1714500"/>
                <a:gd name="connsiteY26" fmla="*/ 36195 h 3505200"/>
                <a:gd name="connsiteX27" fmla="*/ 778193 w 1714500"/>
                <a:gd name="connsiteY27" fmla="*/ 30480 h 3505200"/>
                <a:gd name="connsiteX28" fmla="*/ 965835 w 1714500"/>
                <a:gd name="connsiteY28" fmla="*/ 2858 h 3505200"/>
                <a:gd name="connsiteX29" fmla="*/ 996315 w 1714500"/>
                <a:gd name="connsiteY29" fmla="*/ 0 h 3505200"/>
                <a:gd name="connsiteX30" fmla="*/ 996315 w 1714500"/>
                <a:gd name="connsiteY30" fmla="*/ 168593 h 3505200"/>
                <a:gd name="connsiteX31" fmla="*/ 1097280 w 1714500"/>
                <a:gd name="connsiteY31" fmla="*/ 171450 h 3505200"/>
                <a:gd name="connsiteX32" fmla="*/ 1406843 w 1714500"/>
                <a:gd name="connsiteY32" fmla="*/ 282893 h 3505200"/>
                <a:gd name="connsiteX33" fmla="*/ 1657350 w 1714500"/>
                <a:gd name="connsiteY33" fmla="*/ 763905 h 3505200"/>
                <a:gd name="connsiteX34" fmla="*/ 1326833 w 1714500"/>
                <a:gd name="connsiteY34" fmla="*/ 863918 h 3505200"/>
                <a:gd name="connsiteX35" fmla="*/ 1209675 w 1714500"/>
                <a:gd name="connsiteY35" fmla="*/ 568643 h 3505200"/>
                <a:gd name="connsiteX36" fmla="*/ 1038225 w 1714500"/>
                <a:gd name="connsiteY36" fmla="*/ 471488 h 3505200"/>
                <a:gd name="connsiteX37" fmla="*/ 995363 w 1714500"/>
                <a:gd name="connsiteY37" fmla="*/ 464820 h 3505200"/>
                <a:gd name="connsiteX38" fmla="*/ 993458 w 1714500"/>
                <a:gd name="connsiteY38" fmla="*/ 1460183 h 3505200"/>
                <a:gd name="connsiteX39" fmla="*/ 1073468 w 1714500"/>
                <a:gd name="connsiteY39" fmla="*/ 1471613 h 3505200"/>
                <a:gd name="connsiteX40" fmla="*/ 1282065 w 1714500"/>
                <a:gd name="connsiteY40" fmla="*/ 1513523 h 3505200"/>
                <a:gd name="connsiteX41" fmla="*/ 1524953 w 1714500"/>
                <a:gd name="connsiteY41" fmla="*/ 1651635 h 3505200"/>
                <a:gd name="connsiteX42" fmla="*/ 1669733 w 1714500"/>
                <a:gd name="connsiteY42" fmla="*/ 1870710 h 3505200"/>
                <a:gd name="connsiteX43" fmla="*/ 1268730 w 1714500"/>
                <a:gd name="connsiteY43" fmla="*/ 2624138 h 3505200"/>
                <a:gd name="connsiteX44" fmla="*/ 1390650 w 1714500"/>
                <a:gd name="connsiteY44" fmla="*/ 2236470 h 3505200"/>
                <a:gd name="connsiteX45" fmla="*/ 1304925 w 1714500"/>
                <a:gd name="connsiteY45" fmla="*/ 1945958 h 3505200"/>
                <a:gd name="connsiteX46" fmla="*/ 1080135 w 1714500"/>
                <a:gd name="connsiteY46" fmla="*/ 1820228 h 3505200"/>
                <a:gd name="connsiteX47" fmla="*/ 992505 w 1714500"/>
                <a:gd name="connsiteY47" fmla="*/ 1798320 h 3505200"/>
                <a:gd name="connsiteX48" fmla="*/ 990600 w 1714500"/>
                <a:gd name="connsiteY48" fmla="*/ 2830830 h 3505200"/>
                <a:gd name="connsiteX49" fmla="*/ 1048703 w 1714500"/>
                <a:gd name="connsiteY49" fmla="*/ 2808923 h 3505200"/>
                <a:gd name="connsiteX50" fmla="*/ 1268730 w 1714500"/>
                <a:gd name="connsiteY50" fmla="*/ 2624138 h 3505200"/>
                <a:gd name="connsiteX51" fmla="*/ 732473 w 1714500"/>
                <a:gd name="connsiteY51" fmla="*/ 1425893 h 3505200"/>
                <a:gd name="connsiteX52" fmla="*/ 734378 w 1714500"/>
                <a:gd name="connsiteY52" fmla="*/ 497205 h 3505200"/>
                <a:gd name="connsiteX53" fmla="*/ 688658 w 1714500"/>
                <a:gd name="connsiteY53" fmla="*/ 514350 h 3505200"/>
                <a:gd name="connsiteX54" fmla="*/ 482917 w 1714500"/>
                <a:gd name="connsiteY54" fmla="*/ 682943 h 3505200"/>
                <a:gd name="connsiteX55" fmla="*/ 375285 w 1714500"/>
                <a:gd name="connsiteY55" fmla="*/ 1006793 h 3505200"/>
                <a:gd name="connsiteX56" fmla="*/ 465773 w 1714500"/>
                <a:gd name="connsiteY56" fmla="*/ 1289685 h 3505200"/>
                <a:gd name="connsiteX57" fmla="*/ 674370 w 1714500"/>
                <a:gd name="connsiteY57" fmla="*/ 1411605 h 3505200"/>
                <a:gd name="connsiteX58" fmla="*/ 732473 w 1714500"/>
                <a:gd name="connsiteY58" fmla="*/ 1425893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14500" h="3505200">
                  <a:moveTo>
                    <a:pt x="1669733" y="1870710"/>
                  </a:moveTo>
                  <a:cubicBezTo>
                    <a:pt x="1703070" y="1959293"/>
                    <a:pt x="1720215" y="2058353"/>
                    <a:pt x="1720215" y="2166938"/>
                  </a:cubicBezTo>
                  <a:cubicBezTo>
                    <a:pt x="1720215" y="2406015"/>
                    <a:pt x="1648778" y="2615565"/>
                    <a:pt x="1507808" y="2795588"/>
                  </a:cubicBezTo>
                  <a:cubicBezTo>
                    <a:pt x="1402080" y="2930843"/>
                    <a:pt x="1273493" y="3027045"/>
                    <a:pt x="1121093" y="3084195"/>
                  </a:cubicBezTo>
                  <a:lnTo>
                    <a:pt x="991553" y="3120390"/>
                  </a:lnTo>
                  <a:lnTo>
                    <a:pt x="990600" y="3466148"/>
                  </a:lnTo>
                  <a:lnTo>
                    <a:pt x="960120" y="3470910"/>
                  </a:lnTo>
                  <a:lnTo>
                    <a:pt x="772478" y="3505200"/>
                  </a:lnTo>
                  <a:lnTo>
                    <a:pt x="729615" y="3503295"/>
                  </a:lnTo>
                  <a:lnTo>
                    <a:pt x="730568" y="3158490"/>
                  </a:lnTo>
                  <a:lnTo>
                    <a:pt x="659130" y="3156585"/>
                  </a:lnTo>
                  <a:cubicBezTo>
                    <a:pt x="550545" y="3148965"/>
                    <a:pt x="459105" y="3129915"/>
                    <a:pt x="383858" y="3098483"/>
                  </a:cubicBezTo>
                  <a:cubicBezTo>
                    <a:pt x="283845" y="3056573"/>
                    <a:pt x="198120" y="2979420"/>
                    <a:pt x="125730" y="2865120"/>
                  </a:cubicBezTo>
                  <a:cubicBezTo>
                    <a:pt x="53340" y="2750820"/>
                    <a:pt x="11430" y="2606040"/>
                    <a:pt x="0" y="2427923"/>
                  </a:cubicBezTo>
                  <a:lnTo>
                    <a:pt x="320993" y="2317433"/>
                  </a:lnTo>
                  <a:cubicBezTo>
                    <a:pt x="345758" y="2499360"/>
                    <a:pt x="388620" y="2629853"/>
                    <a:pt x="451485" y="2707958"/>
                  </a:cubicBezTo>
                  <a:cubicBezTo>
                    <a:pt x="519113" y="2790825"/>
                    <a:pt x="596265" y="2841308"/>
                    <a:pt x="682943" y="2860358"/>
                  </a:cubicBezTo>
                  <a:lnTo>
                    <a:pt x="730568" y="2864168"/>
                  </a:lnTo>
                  <a:lnTo>
                    <a:pt x="732473" y="1761173"/>
                  </a:lnTo>
                  <a:lnTo>
                    <a:pt x="576263" y="1735455"/>
                  </a:lnTo>
                  <a:cubicBezTo>
                    <a:pt x="509588" y="1717358"/>
                    <a:pt x="441008" y="1692593"/>
                    <a:pt x="372428" y="1660208"/>
                  </a:cubicBezTo>
                  <a:cubicBezTo>
                    <a:pt x="270510" y="1612583"/>
                    <a:pt x="192405" y="1539240"/>
                    <a:pt x="138113" y="1438275"/>
                  </a:cubicBezTo>
                  <a:cubicBezTo>
                    <a:pt x="82868" y="1337310"/>
                    <a:pt x="56198" y="1217295"/>
                    <a:pt x="56198" y="1079183"/>
                  </a:cubicBezTo>
                  <a:cubicBezTo>
                    <a:pt x="56198" y="833438"/>
                    <a:pt x="137160" y="622935"/>
                    <a:pt x="298133" y="448628"/>
                  </a:cubicBezTo>
                  <a:cubicBezTo>
                    <a:pt x="379095" y="360998"/>
                    <a:pt x="488633" y="290513"/>
                    <a:pt x="628650" y="239077"/>
                  </a:cubicBezTo>
                  <a:lnTo>
                    <a:pt x="735330" y="206693"/>
                  </a:lnTo>
                  <a:lnTo>
                    <a:pt x="735330" y="36195"/>
                  </a:lnTo>
                  <a:lnTo>
                    <a:pt x="778193" y="30480"/>
                  </a:lnTo>
                  <a:lnTo>
                    <a:pt x="965835" y="2858"/>
                  </a:lnTo>
                  <a:lnTo>
                    <a:pt x="996315" y="0"/>
                  </a:lnTo>
                  <a:lnTo>
                    <a:pt x="996315" y="168593"/>
                  </a:lnTo>
                  <a:lnTo>
                    <a:pt x="1097280" y="171450"/>
                  </a:lnTo>
                  <a:cubicBezTo>
                    <a:pt x="1222058" y="182880"/>
                    <a:pt x="1324928" y="220027"/>
                    <a:pt x="1406843" y="282893"/>
                  </a:cubicBezTo>
                  <a:cubicBezTo>
                    <a:pt x="1545908" y="388620"/>
                    <a:pt x="1629728" y="548640"/>
                    <a:pt x="1657350" y="763905"/>
                  </a:cubicBezTo>
                  <a:lnTo>
                    <a:pt x="1326833" y="863918"/>
                  </a:lnTo>
                  <a:cubicBezTo>
                    <a:pt x="1307783" y="730568"/>
                    <a:pt x="1268730" y="632460"/>
                    <a:pt x="1209675" y="568643"/>
                  </a:cubicBezTo>
                  <a:cubicBezTo>
                    <a:pt x="1164908" y="521017"/>
                    <a:pt x="1107758" y="488633"/>
                    <a:pt x="1038225" y="471488"/>
                  </a:cubicBezTo>
                  <a:lnTo>
                    <a:pt x="995363" y="464820"/>
                  </a:lnTo>
                  <a:lnTo>
                    <a:pt x="993458" y="1460183"/>
                  </a:lnTo>
                  <a:lnTo>
                    <a:pt x="1073468" y="1471613"/>
                  </a:lnTo>
                  <a:cubicBezTo>
                    <a:pt x="1173480" y="1486853"/>
                    <a:pt x="1243013" y="1500188"/>
                    <a:pt x="1282065" y="1513523"/>
                  </a:cubicBezTo>
                  <a:cubicBezTo>
                    <a:pt x="1381125" y="1546860"/>
                    <a:pt x="1462088" y="1592580"/>
                    <a:pt x="1524953" y="1651635"/>
                  </a:cubicBezTo>
                  <a:cubicBezTo>
                    <a:pt x="1587818" y="1708785"/>
                    <a:pt x="1635443" y="1782128"/>
                    <a:pt x="1669733" y="1870710"/>
                  </a:cubicBezTo>
                  <a:close/>
                  <a:moveTo>
                    <a:pt x="1268730" y="2624138"/>
                  </a:moveTo>
                  <a:cubicBezTo>
                    <a:pt x="1349693" y="2512695"/>
                    <a:pt x="1390650" y="2384108"/>
                    <a:pt x="1390650" y="2236470"/>
                  </a:cubicBezTo>
                  <a:cubicBezTo>
                    <a:pt x="1390650" y="2110740"/>
                    <a:pt x="1362075" y="2014538"/>
                    <a:pt x="1304925" y="1945958"/>
                  </a:cubicBezTo>
                  <a:cubicBezTo>
                    <a:pt x="1262063" y="1894523"/>
                    <a:pt x="1186815" y="1852613"/>
                    <a:pt x="1080135" y="1820228"/>
                  </a:cubicBezTo>
                  <a:lnTo>
                    <a:pt x="992505" y="1798320"/>
                  </a:lnTo>
                  <a:lnTo>
                    <a:pt x="990600" y="2830830"/>
                  </a:lnTo>
                  <a:lnTo>
                    <a:pt x="1048703" y="2808923"/>
                  </a:lnTo>
                  <a:cubicBezTo>
                    <a:pt x="1135380" y="2768918"/>
                    <a:pt x="1207770" y="2707005"/>
                    <a:pt x="1268730" y="2624138"/>
                  </a:cubicBezTo>
                  <a:moveTo>
                    <a:pt x="732473" y="1425893"/>
                  </a:moveTo>
                  <a:lnTo>
                    <a:pt x="734378" y="497205"/>
                  </a:lnTo>
                  <a:lnTo>
                    <a:pt x="688658" y="514350"/>
                  </a:lnTo>
                  <a:cubicBezTo>
                    <a:pt x="604838" y="554355"/>
                    <a:pt x="537210" y="609600"/>
                    <a:pt x="482917" y="682943"/>
                  </a:cubicBezTo>
                  <a:cubicBezTo>
                    <a:pt x="411480" y="780098"/>
                    <a:pt x="375285" y="887730"/>
                    <a:pt x="375285" y="1006793"/>
                  </a:cubicBezTo>
                  <a:cubicBezTo>
                    <a:pt x="375285" y="1124903"/>
                    <a:pt x="405765" y="1219200"/>
                    <a:pt x="465773" y="1289685"/>
                  </a:cubicBezTo>
                  <a:cubicBezTo>
                    <a:pt x="511492" y="1343025"/>
                    <a:pt x="581025" y="1383030"/>
                    <a:pt x="674370" y="1411605"/>
                  </a:cubicBezTo>
                  <a:lnTo>
                    <a:pt x="732473" y="1425893"/>
                  </a:lnTo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xmlns="" id="{ACA9C18F-393F-48BA-A1FB-CD1CCBEA2F87}"/>
                </a:ext>
              </a:extLst>
            </p:cNvPr>
            <p:cNvGrpSpPr/>
            <p:nvPr/>
          </p:nvGrpSpPr>
          <p:grpSpPr>
            <a:xfrm>
              <a:off x="10815796" y="5279364"/>
              <a:ext cx="424862" cy="1352937"/>
              <a:chOff x="1975571" y="1809862"/>
              <a:chExt cx="997268" cy="3175718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xmlns="" id="{48C69675-E4ED-42FD-AABF-9DDABAF192A2}"/>
                  </a:ext>
                </a:extLst>
              </p:cNvPr>
              <p:cNvSpPr/>
              <p:nvPr/>
            </p:nvSpPr>
            <p:spPr>
              <a:xfrm>
                <a:off x="1982155" y="4195005"/>
                <a:ext cx="600074" cy="790575"/>
              </a:xfrm>
              <a:custGeom>
                <a:avLst/>
                <a:gdLst>
                  <a:gd name="connsiteX0" fmla="*/ 601980 w 600075"/>
                  <a:gd name="connsiteY0" fmla="*/ 791528 h 790575"/>
                  <a:gd name="connsiteX1" fmla="*/ 340995 w 600075"/>
                  <a:gd name="connsiteY1" fmla="*/ 649605 h 790575"/>
                  <a:gd name="connsiteX2" fmla="*/ 125730 w 600075"/>
                  <a:gd name="connsiteY2" fmla="*/ 437197 h 790575"/>
                  <a:gd name="connsiteX3" fmla="*/ 0 w 600075"/>
                  <a:gd name="connsiteY3" fmla="*/ 0 h 790575"/>
                  <a:gd name="connsiteX4" fmla="*/ 260985 w 600075"/>
                  <a:gd name="connsiteY4" fmla="*/ 141922 h 790575"/>
                  <a:gd name="connsiteX5" fmla="*/ 386715 w 600075"/>
                  <a:gd name="connsiteY5" fmla="*/ 579120 h 790575"/>
                  <a:gd name="connsiteX6" fmla="*/ 601980 w 600075"/>
                  <a:gd name="connsiteY6" fmla="*/ 791528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0075" h="790575">
                    <a:moveTo>
                      <a:pt x="601980" y="791528"/>
                    </a:moveTo>
                    <a:lnTo>
                      <a:pt x="340995" y="649605"/>
                    </a:lnTo>
                    <a:cubicBezTo>
                      <a:pt x="259080" y="604838"/>
                      <a:pt x="187643" y="534353"/>
                      <a:pt x="125730" y="437197"/>
                    </a:cubicBezTo>
                    <a:cubicBezTo>
                      <a:pt x="53340" y="323850"/>
                      <a:pt x="11430" y="178118"/>
                      <a:pt x="0" y="0"/>
                    </a:cubicBezTo>
                    <a:lnTo>
                      <a:pt x="260985" y="141922"/>
                    </a:lnTo>
                    <a:cubicBezTo>
                      <a:pt x="272415" y="319088"/>
                      <a:pt x="314325" y="464820"/>
                      <a:pt x="386715" y="579120"/>
                    </a:cubicBezTo>
                    <a:cubicBezTo>
                      <a:pt x="448628" y="676275"/>
                      <a:pt x="520065" y="747713"/>
                      <a:pt x="601980" y="791528"/>
                    </a:cubicBez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758388E7-40B3-44AD-A392-5AC89B7F13E6}"/>
                  </a:ext>
                </a:extLst>
              </p:cNvPr>
              <p:cNvSpPr/>
              <p:nvPr/>
            </p:nvSpPr>
            <p:spPr>
              <a:xfrm>
                <a:off x="1975571" y="4089376"/>
                <a:ext cx="581025" cy="247650"/>
              </a:xfrm>
              <a:custGeom>
                <a:avLst/>
                <a:gdLst>
                  <a:gd name="connsiteX0" fmla="*/ 260985 w 581025"/>
                  <a:gd name="connsiteY0" fmla="*/ 251460 h 247650"/>
                  <a:gd name="connsiteX1" fmla="*/ 0 w 581025"/>
                  <a:gd name="connsiteY1" fmla="*/ 109538 h 247650"/>
                  <a:gd name="connsiteX2" fmla="*/ 320993 w 581025"/>
                  <a:gd name="connsiteY2" fmla="*/ 0 h 247650"/>
                  <a:gd name="connsiteX3" fmla="*/ 581978 w 581025"/>
                  <a:gd name="connsiteY3" fmla="*/ 14097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1025" h="247650">
                    <a:moveTo>
                      <a:pt x="260985" y="251460"/>
                    </a:moveTo>
                    <a:lnTo>
                      <a:pt x="0" y="109538"/>
                    </a:lnTo>
                    <a:lnTo>
                      <a:pt x="320993" y="0"/>
                    </a:lnTo>
                    <a:lnTo>
                      <a:pt x="581978" y="14097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xmlns="" id="{1AD0486D-4563-4E9B-AB67-5C9A339FD1ED}"/>
                  </a:ext>
                </a:extLst>
              </p:cNvPr>
              <p:cNvSpPr/>
              <p:nvPr/>
            </p:nvSpPr>
            <p:spPr>
              <a:xfrm>
                <a:off x="2032721" y="1973775"/>
                <a:ext cx="940118" cy="1580197"/>
              </a:xfrm>
              <a:custGeom>
                <a:avLst/>
                <a:gdLst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833438 w 940118"/>
                  <a:gd name="connsiteY5" fmla="*/ 174308 h 1580197"/>
                  <a:gd name="connsiteX6" fmla="*/ 833437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592976 w 940118"/>
                  <a:gd name="connsiteY10" fmla="*/ 268101 h 1580197"/>
                  <a:gd name="connsiteX11" fmla="*/ 592932 w 940118"/>
                  <a:gd name="connsiteY11" fmla="*/ 268132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55232 w 940118"/>
                  <a:gd name="connsiteY17" fmla="*/ 380990 h 1580197"/>
                  <a:gd name="connsiteX18" fmla="*/ 454648 w 940118"/>
                  <a:gd name="connsiteY18" fmla="*/ 381569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390818 w 940118"/>
                  <a:gd name="connsiteY22" fmla="*/ 466419 h 1580197"/>
                  <a:gd name="connsiteX23" fmla="*/ 422910 w 940118"/>
                  <a:gd name="connsiteY23" fmla="*/ 483870 h 1580197"/>
                  <a:gd name="connsiteX24" fmla="*/ 367665 w 940118"/>
                  <a:gd name="connsiteY24" fmla="*/ 572453 h 1580197"/>
                  <a:gd name="connsiteX25" fmla="*/ 368618 w 940118"/>
                  <a:gd name="connsiteY25" fmla="*/ 573405 h 1580197"/>
                  <a:gd name="connsiteX26" fmla="*/ 317183 w 940118"/>
                  <a:gd name="connsiteY26" fmla="*/ 684847 h 1580197"/>
                  <a:gd name="connsiteX27" fmla="*/ 305241 w 940118"/>
                  <a:gd name="connsiteY27" fmla="*/ 678329 h 1580197"/>
                  <a:gd name="connsiteX28" fmla="*/ 305235 w 940118"/>
                  <a:gd name="connsiteY28" fmla="*/ 678350 h 1580197"/>
                  <a:gd name="connsiteX29" fmla="*/ 317183 w 940118"/>
                  <a:gd name="connsiteY29" fmla="*/ 684847 h 1580197"/>
                  <a:gd name="connsiteX30" fmla="*/ 260985 w 940118"/>
                  <a:gd name="connsiteY30" fmla="*/ 1014413 h 1580197"/>
                  <a:gd name="connsiteX31" fmla="*/ 342900 w 940118"/>
                  <a:gd name="connsiteY31" fmla="*/ 1373505 h 1580197"/>
                  <a:gd name="connsiteX32" fmla="*/ 546735 w 940118"/>
                  <a:gd name="connsiteY32" fmla="*/ 1580197 h 1580197"/>
                  <a:gd name="connsiteX33" fmla="*/ 285750 w 940118"/>
                  <a:gd name="connsiteY33" fmla="*/ 1438275 h 1580197"/>
                  <a:gd name="connsiteX34" fmla="*/ 81915 w 940118"/>
                  <a:gd name="connsiteY34" fmla="*/ 1231583 h 1580197"/>
                  <a:gd name="connsiteX35" fmla="*/ 0 w 940118"/>
                  <a:gd name="connsiteY35" fmla="*/ 872490 h 1580197"/>
                  <a:gd name="connsiteX36" fmla="*/ 56197 w 940118"/>
                  <a:gd name="connsiteY36" fmla="*/ 542925 h 1580197"/>
                  <a:gd name="connsiteX37" fmla="*/ 62441 w 940118"/>
                  <a:gd name="connsiteY37" fmla="*/ 546321 h 1580197"/>
                  <a:gd name="connsiteX38" fmla="*/ 62617 w 940118"/>
                  <a:gd name="connsiteY38" fmla="*/ 545909 h 1580197"/>
                  <a:gd name="connsiteX39" fmla="*/ 57150 w 940118"/>
                  <a:gd name="connsiteY39" fmla="*/ 542925 h 1580197"/>
                  <a:gd name="connsiteX40" fmla="*/ 107444 w 940118"/>
                  <a:gd name="connsiteY40" fmla="*/ 431896 h 1580197"/>
                  <a:gd name="connsiteX41" fmla="*/ 106680 w 940118"/>
                  <a:gd name="connsiteY41" fmla="*/ 431483 h 1580197"/>
                  <a:gd name="connsiteX42" fmla="*/ 161925 w 940118"/>
                  <a:gd name="connsiteY42" fmla="*/ 341948 h 1580197"/>
                  <a:gd name="connsiteX43" fmla="*/ 171758 w 940118"/>
                  <a:gd name="connsiteY43" fmla="*/ 347295 h 1580197"/>
                  <a:gd name="connsiteX44" fmla="*/ 171778 w 940118"/>
                  <a:gd name="connsiteY44" fmla="*/ 347270 h 1580197"/>
                  <a:gd name="connsiteX45" fmla="*/ 161925 w 940118"/>
                  <a:gd name="connsiteY45" fmla="*/ 341948 h 1580197"/>
                  <a:gd name="connsiteX46" fmla="*/ 227648 w 940118"/>
                  <a:gd name="connsiteY46" fmla="*/ 258128 h 1580197"/>
                  <a:gd name="connsiteX47" fmla="*/ 239906 w 940118"/>
                  <a:gd name="connsiteY47" fmla="*/ 264794 h 1580197"/>
                  <a:gd name="connsiteX48" fmla="*/ 240267 w 940118"/>
                  <a:gd name="connsiteY48" fmla="*/ 264453 h 1580197"/>
                  <a:gd name="connsiteX49" fmla="*/ 228600 w 940118"/>
                  <a:gd name="connsiteY49" fmla="*/ 258128 h 1580197"/>
                  <a:gd name="connsiteX50" fmla="*/ 242888 w 940118"/>
                  <a:gd name="connsiteY50" fmla="*/ 241935 h 1580197"/>
                  <a:gd name="connsiteX51" fmla="*/ 287315 w 940118"/>
                  <a:gd name="connsiteY51" fmla="*/ 198453 h 1580197"/>
                  <a:gd name="connsiteX52" fmla="*/ 286702 w 940118"/>
                  <a:gd name="connsiteY52" fmla="*/ 198120 h 1580197"/>
                  <a:gd name="connsiteX53" fmla="*/ 359092 w 940118"/>
                  <a:gd name="connsiteY53" fmla="*/ 140970 h 1580197"/>
                  <a:gd name="connsiteX54" fmla="*/ 378434 w 940118"/>
                  <a:gd name="connsiteY54" fmla="*/ 151488 h 1580197"/>
                  <a:gd name="connsiteX55" fmla="*/ 378837 w 940118"/>
                  <a:gd name="connsiteY55" fmla="*/ 151226 h 1580197"/>
                  <a:gd name="connsiteX56" fmla="*/ 360045 w 940118"/>
                  <a:gd name="connsiteY56" fmla="*/ 140970 h 1580197"/>
                  <a:gd name="connsiteX57" fmla="*/ 486263 w 940118"/>
                  <a:gd name="connsiteY57" fmla="*/ 68845 h 1580197"/>
                  <a:gd name="connsiteX58" fmla="*/ 485775 w 940118"/>
                  <a:gd name="connsiteY58" fmla="*/ 68580 h 1580197"/>
                  <a:gd name="connsiteX59" fmla="*/ 572452 w 940118"/>
                  <a:gd name="connsiteY59" fmla="*/ 32385 h 1580197"/>
                  <a:gd name="connsiteX60" fmla="*/ 595123 w 940118"/>
                  <a:gd name="connsiteY60" fmla="*/ 44713 h 1580197"/>
                  <a:gd name="connsiteX61" fmla="*/ 595672 w 940118"/>
                  <a:gd name="connsiteY61" fmla="*/ 44538 h 1580197"/>
                  <a:gd name="connsiteX62" fmla="*/ 573405 w 940118"/>
                  <a:gd name="connsiteY62" fmla="*/ 32385 h 1580197"/>
                  <a:gd name="connsiteX63" fmla="*/ 679133 w 940118"/>
                  <a:gd name="connsiteY63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55232 w 940118"/>
                  <a:gd name="connsiteY18" fmla="*/ 380990 h 1580197"/>
                  <a:gd name="connsiteX19" fmla="*/ 488633 w 940118"/>
                  <a:gd name="connsiteY19" fmla="*/ 400050 h 1580197"/>
                  <a:gd name="connsiteX20" fmla="*/ 422910 w 940118"/>
                  <a:gd name="connsiteY20" fmla="*/ 482918 h 1580197"/>
                  <a:gd name="connsiteX21" fmla="*/ 391243 w 940118"/>
                  <a:gd name="connsiteY21" fmla="*/ 465814 h 1580197"/>
                  <a:gd name="connsiteX22" fmla="*/ 422910 w 940118"/>
                  <a:gd name="connsiteY22" fmla="*/ 483870 h 1580197"/>
                  <a:gd name="connsiteX23" fmla="*/ 367665 w 940118"/>
                  <a:gd name="connsiteY23" fmla="*/ 572453 h 1580197"/>
                  <a:gd name="connsiteX24" fmla="*/ 368618 w 940118"/>
                  <a:gd name="connsiteY24" fmla="*/ 573405 h 1580197"/>
                  <a:gd name="connsiteX25" fmla="*/ 317183 w 940118"/>
                  <a:gd name="connsiteY25" fmla="*/ 684847 h 1580197"/>
                  <a:gd name="connsiteX26" fmla="*/ 305241 w 940118"/>
                  <a:gd name="connsiteY26" fmla="*/ 678329 h 1580197"/>
                  <a:gd name="connsiteX27" fmla="*/ 305235 w 940118"/>
                  <a:gd name="connsiteY27" fmla="*/ 678350 h 1580197"/>
                  <a:gd name="connsiteX28" fmla="*/ 317183 w 940118"/>
                  <a:gd name="connsiteY28" fmla="*/ 684847 h 1580197"/>
                  <a:gd name="connsiteX29" fmla="*/ 260985 w 940118"/>
                  <a:gd name="connsiteY29" fmla="*/ 1014413 h 1580197"/>
                  <a:gd name="connsiteX30" fmla="*/ 342900 w 940118"/>
                  <a:gd name="connsiteY30" fmla="*/ 1373505 h 1580197"/>
                  <a:gd name="connsiteX31" fmla="*/ 546735 w 940118"/>
                  <a:gd name="connsiteY31" fmla="*/ 1580197 h 1580197"/>
                  <a:gd name="connsiteX32" fmla="*/ 285750 w 940118"/>
                  <a:gd name="connsiteY32" fmla="*/ 1438275 h 1580197"/>
                  <a:gd name="connsiteX33" fmla="*/ 81915 w 940118"/>
                  <a:gd name="connsiteY33" fmla="*/ 1231583 h 1580197"/>
                  <a:gd name="connsiteX34" fmla="*/ 0 w 940118"/>
                  <a:gd name="connsiteY34" fmla="*/ 872490 h 1580197"/>
                  <a:gd name="connsiteX35" fmla="*/ 56197 w 940118"/>
                  <a:gd name="connsiteY35" fmla="*/ 542925 h 1580197"/>
                  <a:gd name="connsiteX36" fmla="*/ 62441 w 940118"/>
                  <a:gd name="connsiteY36" fmla="*/ 546321 h 1580197"/>
                  <a:gd name="connsiteX37" fmla="*/ 62617 w 940118"/>
                  <a:gd name="connsiteY37" fmla="*/ 545909 h 1580197"/>
                  <a:gd name="connsiteX38" fmla="*/ 57150 w 940118"/>
                  <a:gd name="connsiteY38" fmla="*/ 542925 h 1580197"/>
                  <a:gd name="connsiteX39" fmla="*/ 107444 w 940118"/>
                  <a:gd name="connsiteY39" fmla="*/ 431896 h 1580197"/>
                  <a:gd name="connsiteX40" fmla="*/ 106680 w 940118"/>
                  <a:gd name="connsiteY40" fmla="*/ 431483 h 1580197"/>
                  <a:gd name="connsiteX41" fmla="*/ 161925 w 940118"/>
                  <a:gd name="connsiteY41" fmla="*/ 341948 h 1580197"/>
                  <a:gd name="connsiteX42" fmla="*/ 171758 w 940118"/>
                  <a:gd name="connsiteY42" fmla="*/ 347295 h 1580197"/>
                  <a:gd name="connsiteX43" fmla="*/ 171778 w 940118"/>
                  <a:gd name="connsiteY43" fmla="*/ 347270 h 1580197"/>
                  <a:gd name="connsiteX44" fmla="*/ 161925 w 940118"/>
                  <a:gd name="connsiteY44" fmla="*/ 341948 h 1580197"/>
                  <a:gd name="connsiteX45" fmla="*/ 227648 w 940118"/>
                  <a:gd name="connsiteY45" fmla="*/ 258128 h 1580197"/>
                  <a:gd name="connsiteX46" fmla="*/ 239906 w 940118"/>
                  <a:gd name="connsiteY46" fmla="*/ 264794 h 1580197"/>
                  <a:gd name="connsiteX47" fmla="*/ 240267 w 940118"/>
                  <a:gd name="connsiteY47" fmla="*/ 264453 h 1580197"/>
                  <a:gd name="connsiteX48" fmla="*/ 228600 w 940118"/>
                  <a:gd name="connsiteY48" fmla="*/ 258128 h 1580197"/>
                  <a:gd name="connsiteX49" fmla="*/ 242888 w 940118"/>
                  <a:gd name="connsiteY49" fmla="*/ 241935 h 1580197"/>
                  <a:gd name="connsiteX50" fmla="*/ 287315 w 940118"/>
                  <a:gd name="connsiteY50" fmla="*/ 198453 h 1580197"/>
                  <a:gd name="connsiteX51" fmla="*/ 286702 w 940118"/>
                  <a:gd name="connsiteY51" fmla="*/ 198120 h 1580197"/>
                  <a:gd name="connsiteX52" fmla="*/ 359092 w 940118"/>
                  <a:gd name="connsiteY52" fmla="*/ 140970 h 1580197"/>
                  <a:gd name="connsiteX53" fmla="*/ 378434 w 940118"/>
                  <a:gd name="connsiteY53" fmla="*/ 151488 h 1580197"/>
                  <a:gd name="connsiteX54" fmla="*/ 378837 w 940118"/>
                  <a:gd name="connsiteY54" fmla="*/ 151226 h 1580197"/>
                  <a:gd name="connsiteX55" fmla="*/ 360045 w 940118"/>
                  <a:gd name="connsiteY55" fmla="*/ 140970 h 1580197"/>
                  <a:gd name="connsiteX56" fmla="*/ 486263 w 940118"/>
                  <a:gd name="connsiteY56" fmla="*/ 68845 h 1580197"/>
                  <a:gd name="connsiteX57" fmla="*/ 485775 w 940118"/>
                  <a:gd name="connsiteY57" fmla="*/ 68580 h 1580197"/>
                  <a:gd name="connsiteX58" fmla="*/ 572452 w 940118"/>
                  <a:gd name="connsiteY58" fmla="*/ 32385 h 1580197"/>
                  <a:gd name="connsiteX59" fmla="*/ 595123 w 940118"/>
                  <a:gd name="connsiteY59" fmla="*/ 44713 h 1580197"/>
                  <a:gd name="connsiteX60" fmla="*/ 595672 w 940118"/>
                  <a:gd name="connsiteY60" fmla="*/ 44538 h 1580197"/>
                  <a:gd name="connsiteX61" fmla="*/ 573405 w 940118"/>
                  <a:gd name="connsiteY61" fmla="*/ 32385 h 1580197"/>
                  <a:gd name="connsiteX62" fmla="*/ 679133 w 940118"/>
                  <a:gd name="connsiteY62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391243 w 940118"/>
                  <a:gd name="connsiteY20" fmla="*/ 465814 h 1580197"/>
                  <a:gd name="connsiteX21" fmla="*/ 422910 w 940118"/>
                  <a:gd name="connsiteY21" fmla="*/ 483870 h 1580197"/>
                  <a:gd name="connsiteX22" fmla="*/ 367665 w 940118"/>
                  <a:gd name="connsiteY22" fmla="*/ 572453 h 1580197"/>
                  <a:gd name="connsiteX23" fmla="*/ 368618 w 940118"/>
                  <a:gd name="connsiteY23" fmla="*/ 573405 h 1580197"/>
                  <a:gd name="connsiteX24" fmla="*/ 317183 w 940118"/>
                  <a:gd name="connsiteY24" fmla="*/ 684847 h 1580197"/>
                  <a:gd name="connsiteX25" fmla="*/ 305241 w 940118"/>
                  <a:gd name="connsiteY25" fmla="*/ 678329 h 1580197"/>
                  <a:gd name="connsiteX26" fmla="*/ 305235 w 940118"/>
                  <a:gd name="connsiteY26" fmla="*/ 678350 h 1580197"/>
                  <a:gd name="connsiteX27" fmla="*/ 317183 w 940118"/>
                  <a:gd name="connsiteY27" fmla="*/ 684847 h 1580197"/>
                  <a:gd name="connsiteX28" fmla="*/ 260985 w 940118"/>
                  <a:gd name="connsiteY28" fmla="*/ 1014413 h 1580197"/>
                  <a:gd name="connsiteX29" fmla="*/ 342900 w 940118"/>
                  <a:gd name="connsiteY29" fmla="*/ 1373505 h 1580197"/>
                  <a:gd name="connsiteX30" fmla="*/ 546735 w 940118"/>
                  <a:gd name="connsiteY30" fmla="*/ 1580197 h 1580197"/>
                  <a:gd name="connsiteX31" fmla="*/ 285750 w 940118"/>
                  <a:gd name="connsiteY31" fmla="*/ 1438275 h 1580197"/>
                  <a:gd name="connsiteX32" fmla="*/ 81915 w 940118"/>
                  <a:gd name="connsiteY32" fmla="*/ 1231583 h 1580197"/>
                  <a:gd name="connsiteX33" fmla="*/ 0 w 940118"/>
                  <a:gd name="connsiteY33" fmla="*/ 872490 h 1580197"/>
                  <a:gd name="connsiteX34" fmla="*/ 56197 w 940118"/>
                  <a:gd name="connsiteY34" fmla="*/ 542925 h 1580197"/>
                  <a:gd name="connsiteX35" fmla="*/ 62441 w 940118"/>
                  <a:gd name="connsiteY35" fmla="*/ 546321 h 1580197"/>
                  <a:gd name="connsiteX36" fmla="*/ 62617 w 940118"/>
                  <a:gd name="connsiteY36" fmla="*/ 545909 h 1580197"/>
                  <a:gd name="connsiteX37" fmla="*/ 57150 w 940118"/>
                  <a:gd name="connsiteY37" fmla="*/ 542925 h 1580197"/>
                  <a:gd name="connsiteX38" fmla="*/ 107444 w 940118"/>
                  <a:gd name="connsiteY38" fmla="*/ 431896 h 1580197"/>
                  <a:gd name="connsiteX39" fmla="*/ 106680 w 940118"/>
                  <a:gd name="connsiteY39" fmla="*/ 431483 h 1580197"/>
                  <a:gd name="connsiteX40" fmla="*/ 161925 w 940118"/>
                  <a:gd name="connsiteY40" fmla="*/ 341948 h 1580197"/>
                  <a:gd name="connsiteX41" fmla="*/ 171758 w 940118"/>
                  <a:gd name="connsiteY41" fmla="*/ 347295 h 1580197"/>
                  <a:gd name="connsiteX42" fmla="*/ 171778 w 940118"/>
                  <a:gd name="connsiteY42" fmla="*/ 347270 h 1580197"/>
                  <a:gd name="connsiteX43" fmla="*/ 161925 w 940118"/>
                  <a:gd name="connsiteY43" fmla="*/ 341948 h 1580197"/>
                  <a:gd name="connsiteX44" fmla="*/ 227648 w 940118"/>
                  <a:gd name="connsiteY44" fmla="*/ 258128 h 1580197"/>
                  <a:gd name="connsiteX45" fmla="*/ 239906 w 940118"/>
                  <a:gd name="connsiteY45" fmla="*/ 264794 h 1580197"/>
                  <a:gd name="connsiteX46" fmla="*/ 240267 w 940118"/>
                  <a:gd name="connsiteY46" fmla="*/ 264453 h 1580197"/>
                  <a:gd name="connsiteX47" fmla="*/ 228600 w 940118"/>
                  <a:gd name="connsiteY47" fmla="*/ 258128 h 1580197"/>
                  <a:gd name="connsiteX48" fmla="*/ 242888 w 940118"/>
                  <a:gd name="connsiteY48" fmla="*/ 241935 h 1580197"/>
                  <a:gd name="connsiteX49" fmla="*/ 287315 w 940118"/>
                  <a:gd name="connsiteY49" fmla="*/ 198453 h 1580197"/>
                  <a:gd name="connsiteX50" fmla="*/ 286702 w 940118"/>
                  <a:gd name="connsiteY50" fmla="*/ 198120 h 1580197"/>
                  <a:gd name="connsiteX51" fmla="*/ 359092 w 940118"/>
                  <a:gd name="connsiteY51" fmla="*/ 140970 h 1580197"/>
                  <a:gd name="connsiteX52" fmla="*/ 378434 w 940118"/>
                  <a:gd name="connsiteY52" fmla="*/ 151488 h 1580197"/>
                  <a:gd name="connsiteX53" fmla="*/ 378837 w 940118"/>
                  <a:gd name="connsiteY53" fmla="*/ 151226 h 1580197"/>
                  <a:gd name="connsiteX54" fmla="*/ 360045 w 940118"/>
                  <a:gd name="connsiteY54" fmla="*/ 140970 h 1580197"/>
                  <a:gd name="connsiteX55" fmla="*/ 486263 w 940118"/>
                  <a:gd name="connsiteY55" fmla="*/ 68845 h 1580197"/>
                  <a:gd name="connsiteX56" fmla="*/ 485775 w 940118"/>
                  <a:gd name="connsiteY56" fmla="*/ 68580 h 1580197"/>
                  <a:gd name="connsiteX57" fmla="*/ 572452 w 940118"/>
                  <a:gd name="connsiteY57" fmla="*/ 32385 h 1580197"/>
                  <a:gd name="connsiteX58" fmla="*/ 595123 w 940118"/>
                  <a:gd name="connsiteY58" fmla="*/ 44713 h 1580197"/>
                  <a:gd name="connsiteX59" fmla="*/ 595672 w 940118"/>
                  <a:gd name="connsiteY59" fmla="*/ 44538 h 1580197"/>
                  <a:gd name="connsiteX60" fmla="*/ 573405 w 940118"/>
                  <a:gd name="connsiteY60" fmla="*/ 32385 h 1580197"/>
                  <a:gd name="connsiteX61" fmla="*/ 679133 w 940118"/>
                  <a:gd name="connsiteY61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592932 w 940118"/>
                  <a:gd name="connsiteY12" fmla="*/ 268132 h 1580197"/>
                  <a:gd name="connsiteX13" fmla="*/ 620077 w 940118"/>
                  <a:gd name="connsiteY13" fmla="*/ 282893 h 1580197"/>
                  <a:gd name="connsiteX14" fmla="*/ 548076 w 940118"/>
                  <a:gd name="connsiteY14" fmla="*/ 339736 h 1580197"/>
                  <a:gd name="connsiteX15" fmla="*/ 548640 w 940118"/>
                  <a:gd name="connsiteY15" fmla="*/ 340043 h 1580197"/>
                  <a:gd name="connsiteX16" fmla="*/ 503873 w 940118"/>
                  <a:gd name="connsiteY16" fmla="*/ 383858 h 1580197"/>
                  <a:gd name="connsiteX17" fmla="*/ 488633 w 940118"/>
                  <a:gd name="connsiteY17" fmla="*/ 399098 h 1580197"/>
                  <a:gd name="connsiteX18" fmla="*/ 488633 w 940118"/>
                  <a:gd name="connsiteY18" fmla="*/ 400050 h 1580197"/>
                  <a:gd name="connsiteX19" fmla="*/ 422910 w 940118"/>
                  <a:gd name="connsiteY19" fmla="*/ 482918 h 1580197"/>
                  <a:gd name="connsiteX20" fmla="*/ 422910 w 940118"/>
                  <a:gd name="connsiteY20" fmla="*/ 483870 h 1580197"/>
                  <a:gd name="connsiteX21" fmla="*/ 367665 w 940118"/>
                  <a:gd name="connsiteY21" fmla="*/ 572453 h 1580197"/>
                  <a:gd name="connsiteX22" fmla="*/ 368618 w 940118"/>
                  <a:gd name="connsiteY22" fmla="*/ 573405 h 1580197"/>
                  <a:gd name="connsiteX23" fmla="*/ 317183 w 940118"/>
                  <a:gd name="connsiteY23" fmla="*/ 684847 h 1580197"/>
                  <a:gd name="connsiteX24" fmla="*/ 305241 w 940118"/>
                  <a:gd name="connsiteY24" fmla="*/ 678329 h 1580197"/>
                  <a:gd name="connsiteX25" fmla="*/ 305235 w 940118"/>
                  <a:gd name="connsiteY25" fmla="*/ 678350 h 1580197"/>
                  <a:gd name="connsiteX26" fmla="*/ 317183 w 940118"/>
                  <a:gd name="connsiteY26" fmla="*/ 684847 h 1580197"/>
                  <a:gd name="connsiteX27" fmla="*/ 260985 w 940118"/>
                  <a:gd name="connsiteY27" fmla="*/ 1014413 h 1580197"/>
                  <a:gd name="connsiteX28" fmla="*/ 342900 w 940118"/>
                  <a:gd name="connsiteY28" fmla="*/ 1373505 h 1580197"/>
                  <a:gd name="connsiteX29" fmla="*/ 546735 w 940118"/>
                  <a:gd name="connsiteY29" fmla="*/ 1580197 h 1580197"/>
                  <a:gd name="connsiteX30" fmla="*/ 285750 w 940118"/>
                  <a:gd name="connsiteY30" fmla="*/ 1438275 h 1580197"/>
                  <a:gd name="connsiteX31" fmla="*/ 81915 w 940118"/>
                  <a:gd name="connsiteY31" fmla="*/ 1231583 h 1580197"/>
                  <a:gd name="connsiteX32" fmla="*/ 0 w 940118"/>
                  <a:gd name="connsiteY32" fmla="*/ 872490 h 1580197"/>
                  <a:gd name="connsiteX33" fmla="*/ 56197 w 940118"/>
                  <a:gd name="connsiteY33" fmla="*/ 542925 h 1580197"/>
                  <a:gd name="connsiteX34" fmla="*/ 62441 w 940118"/>
                  <a:gd name="connsiteY34" fmla="*/ 546321 h 1580197"/>
                  <a:gd name="connsiteX35" fmla="*/ 62617 w 940118"/>
                  <a:gd name="connsiteY35" fmla="*/ 545909 h 1580197"/>
                  <a:gd name="connsiteX36" fmla="*/ 57150 w 940118"/>
                  <a:gd name="connsiteY36" fmla="*/ 542925 h 1580197"/>
                  <a:gd name="connsiteX37" fmla="*/ 107444 w 940118"/>
                  <a:gd name="connsiteY37" fmla="*/ 431896 h 1580197"/>
                  <a:gd name="connsiteX38" fmla="*/ 106680 w 940118"/>
                  <a:gd name="connsiteY38" fmla="*/ 431483 h 1580197"/>
                  <a:gd name="connsiteX39" fmla="*/ 161925 w 940118"/>
                  <a:gd name="connsiteY39" fmla="*/ 341948 h 1580197"/>
                  <a:gd name="connsiteX40" fmla="*/ 171758 w 940118"/>
                  <a:gd name="connsiteY40" fmla="*/ 347295 h 1580197"/>
                  <a:gd name="connsiteX41" fmla="*/ 171778 w 940118"/>
                  <a:gd name="connsiteY41" fmla="*/ 347270 h 1580197"/>
                  <a:gd name="connsiteX42" fmla="*/ 161925 w 940118"/>
                  <a:gd name="connsiteY42" fmla="*/ 341948 h 1580197"/>
                  <a:gd name="connsiteX43" fmla="*/ 227648 w 940118"/>
                  <a:gd name="connsiteY43" fmla="*/ 258128 h 1580197"/>
                  <a:gd name="connsiteX44" fmla="*/ 239906 w 940118"/>
                  <a:gd name="connsiteY44" fmla="*/ 264794 h 1580197"/>
                  <a:gd name="connsiteX45" fmla="*/ 240267 w 940118"/>
                  <a:gd name="connsiteY45" fmla="*/ 264453 h 1580197"/>
                  <a:gd name="connsiteX46" fmla="*/ 228600 w 940118"/>
                  <a:gd name="connsiteY46" fmla="*/ 258128 h 1580197"/>
                  <a:gd name="connsiteX47" fmla="*/ 242888 w 940118"/>
                  <a:gd name="connsiteY47" fmla="*/ 241935 h 1580197"/>
                  <a:gd name="connsiteX48" fmla="*/ 287315 w 940118"/>
                  <a:gd name="connsiteY48" fmla="*/ 198453 h 1580197"/>
                  <a:gd name="connsiteX49" fmla="*/ 286702 w 940118"/>
                  <a:gd name="connsiteY49" fmla="*/ 198120 h 1580197"/>
                  <a:gd name="connsiteX50" fmla="*/ 359092 w 940118"/>
                  <a:gd name="connsiteY50" fmla="*/ 140970 h 1580197"/>
                  <a:gd name="connsiteX51" fmla="*/ 378434 w 940118"/>
                  <a:gd name="connsiteY51" fmla="*/ 151488 h 1580197"/>
                  <a:gd name="connsiteX52" fmla="*/ 378837 w 940118"/>
                  <a:gd name="connsiteY52" fmla="*/ 151226 h 1580197"/>
                  <a:gd name="connsiteX53" fmla="*/ 360045 w 940118"/>
                  <a:gd name="connsiteY53" fmla="*/ 140970 h 1580197"/>
                  <a:gd name="connsiteX54" fmla="*/ 486263 w 940118"/>
                  <a:gd name="connsiteY54" fmla="*/ 68845 h 1580197"/>
                  <a:gd name="connsiteX55" fmla="*/ 485775 w 940118"/>
                  <a:gd name="connsiteY55" fmla="*/ 68580 h 1580197"/>
                  <a:gd name="connsiteX56" fmla="*/ 572452 w 940118"/>
                  <a:gd name="connsiteY56" fmla="*/ 32385 h 1580197"/>
                  <a:gd name="connsiteX57" fmla="*/ 595123 w 940118"/>
                  <a:gd name="connsiteY57" fmla="*/ 44713 h 1580197"/>
                  <a:gd name="connsiteX58" fmla="*/ 595672 w 940118"/>
                  <a:gd name="connsiteY58" fmla="*/ 44538 h 1580197"/>
                  <a:gd name="connsiteX59" fmla="*/ 573405 w 940118"/>
                  <a:gd name="connsiteY59" fmla="*/ 32385 h 1580197"/>
                  <a:gd name="connsiteX60" fmla="*/ 679133 w 940118"/>
                  <a:gd name="connsiteY60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592976 w 940118"/>
                  <a:gd name="connsiteY11" fmla="*/ 268101 h 1580197"/>
                  <a:gd name="connsiteX12" fmla="*/ 620077 w 940118"/>
                  <a:gd name="connsiteY12" fmla="*/ 282893 h 1580197"/>
                  <a:gd name="connsiteX13" fmla="*/ 548076 w 940118"/>
                  <a:gd name="connsiteY13" fmla="*/ 339736 h 1580197"/>
                  <a:gd name="connsiteX14" fmla="*/ 548640 w 940118"/>
                  <a:gd name="connsiteY14" fmla="*/ 340043 h 1580197"/>
                  <a:gd name="connsiteX15" fmla="*/ 503873 w 940118"/>
                  <a:gd name="connsiteY15" fmla="*/ 383858 h 1580197"/>
                  <a:gd name="connsiteX16" fmla="*/ 488633 w 940118"/>
                  <a:gd name="connsiteY16" fmla="*/ 399098 h 1580197"/>
                  <a:gd name="connsiteX17" fmla="*/ 488633 w 940118"/>
                  <a:gd name="connsiteY17" fmla="*/ 400050 h 1580197"/>
                  <a:gd name="connsiteX18" fmla="*/ 422910 w 940118"/>
                  <a:gd name="connsiteY18" fmla="*/ 482918 h 1580197"/>
                  <a:gd name="connsiteX19" fmla="*/ 422910 w 940118"/>
                  <a:gd name="connsiteY19" fmla="*/ 483870 h 1580197"/>
                  <a:gd name="connsiteX20" fmla="*/ 367665 w 940118"/>
                  <a:gd name="connsiteY20" fmla="*/ 572453 h 1580197"/>
                  <a:gd name="connsiteX21" fmla="*/ 368618 w 940118"/>
                  <a:gd name="connsiteY21" fmla="*/ 573405 h 1580197"/>
                  <a:gd name="connsiteX22" fmla="*/ 317183 w 940118"/>
                  <a:gd name="connsiteY22" fmla="*/ 684847 h 1580197"/>
                  <a:gd name="connsiteX23" fmla="*/ 305241 w 940118"/>
                  <a:gd name="connsiteY23" fmla="*/ 678329 h 1580197"/>
                  <a:gd name="connsiteX24" fmla="*/ 305235 w 940118"/>
                  <a:gd name="connsiteY24" fmla="*/ 678350 h 1580197"/>
                  <a:gd name="connsiteX25" fmla="*/ 317183 w 940118"/>
                  <a:gd name="connsiteY25" fmla="*/ 684847 h 1580197"/>
                  <a:gd name="connsiteX26" fmla="*/ 260985 w 940118"/>
                  <a:gd name="connsiteY26" fmla="*/ 1014413 h 1580197"/>
                  <a:gd name="connsiteX27" fmla="*/ 342900 w 940118"/>
                  <a:gd name="connsiteY27" fmla="*/ 1373505 h 1580197"/>
                  <a:gd name="connsiteX28" fmla="*/ 546735 w 940118"/>
                  <a:gd name="connsiteY28" fmla="*/ 1580197 h 1580197"/>
                  <a:gd name="connsiteX29" fmla="*/ 285750 w 940118"/>
                  <a:gd name="connsiteY29" fmla="*/ 1438275 h 1580197"/>
                  <a:gd name="connsiteX30" fmla="*/ 81915 w 940118"/>
                  <a:gd name="connsiteY30" fmla="*/ 1231583 h 1580197"/>
                  <a:gd name="connsiteX31" fmla="*/ 0 w 940118"/>
                  <a:gd name="connsiteY31" fmla="*/ 872490 h 1580197"/>
                  <a:gd name="connsiteX32" fmla="*/ 56197 w 940118"/>
                  <a:gd name="connsiteY32" fmla="*/ 542925 h 1580197"/>
                  <a:gd name="connsiteX33" fmla="*/ 62441 w 940118"/>
                  <a:gd name="connsiteY33" fmla="*/ 546321 h 1580197"/>
                  <a:gd name="connsiteX34" fmla="*/ 62617 w 940118"/>
                  <a:gd name="connsiteY34" fmla="*/ 545909 h 1580197"/>
                  <a:gd name="connsiteX35" fmla="*/ 57150 w 940118"/>
                  <a:gd name="connsiteY35" fmla="*/ 542925 h 1580197"/>
                  <a:gd name="connsiteX36" fmla="*/ 107444 w 940118"/>
                  <a:gd name="connsiteY36" fmla="*/ 431896 h 1580197"/>
                  <a:gd name="connsiteX37" fmla="*/ 106680 w 940118"/>
                  <a:gd name="connsiteY37" fmla="*/ 431483 h 1580197"/>
                  <a:gd name="connsiteX38" fmla="*/ 161925 w 940118"/>
                  <a:gd name="connsiteY38" fmla="*/ 341948 h 1580197"/>
                  <a:gd name="connsiteX39" fmla="*/ 171758 w 940118"/>
                  <a:gd name="connsiteY39" fmla="*/ 347295 h 1580197"/>
                  <a:gd name="connsiteX40" fmla="*/ 171778 w 940118"/>
                  <a:gd name="connsiteY40" fmla="*/ 347270 h 1580197"/>
                  <a:gd name="connsiteX41" fmla="*/ 161925 w 940118"/>
                  <a:gd name="connsiteY41" fmla="*/ 341948 h 1580197"/>
                  <a:gd name="connsiteX42" fmla="*/ 227648 w 940118"/>
                  <a:gd name="connsiteY42" fmla="*/ 258128 h 1580197"/>
                  <a:gd name="connsiteX43" fmla="*/ 239906 w 940118"/>
                  <a:gd name="connsiteY43" fmla="*/ 264794 h 1580197"/>
                  <a:gd name="connsiteX44" fmla="*/ 240267 w 940118"/>
                  <a:gd name="connsiteY44" fmla="*/ 264453 h 1580197"/>
                  <a:gd name="connsiteX45" fmla="*/ 228600 w 940118"/>
                  <a:gd name="connsiteY45" fmla="*/ 258128 h 1580197"/>
                  <a:gd name="connsiteX46" fmla="*/ 242888 w 940118"/>
                  <a:gd name="connsiteY46" fmla="*/ 241935 h 1580197"/>
                  <a:gd name="connsiteX47" fmla="*/ 287315 w 940118"/>
                  <a:gd name="connsiteY47" fmla="*/ 198453 h 1580197"/>
                  <a:gd name="connsiteX48" fmla="*/ 286702 w 940118"/>
                  <a:gd name="connsiteY48" fmla="*/ 198120 h 1580197"/>
                  <a:gd name="connsiteX49" fmla="*/ 359092 w 940118"/>
                  <a:gd name="connsiteY49" fmla="*/ 140970 h 1580197"/>
                  <a:gd name="connsiteX50" fmla="*/ 378434 w 940118"/>
                  <a:gd name="connsiteY50" fmla="*/ 151488 h 1580197"/>
                  <a:gd name="connsiteX51" fmla="*/ 378837 w 940118"/>
                  <a:gd name="connsiteY51" fmla="*/ 151226 h 1580197"/>
                  <a:gd name="connsiteX52" fmla="*/ 360045 w 940118"/>
                  <a:gd name="connsiteY52" fmla="*/ 140970 h 1580197"/>
                  <a:gd name="connsiteX53" fmla="*/ 486263 w 940118"/>
                  <a:gd name="connsiteY53" fmla="*/ 68845 h 1580197"/>
                  <a:gd name="connsiteX54" fmla="*/ 485775 w 940118"/>
                  <a:gd name="connsiteY54" fmla="*/ 68580 h 1580197"/>
                  <a:gd name="connsiteX55" fmla="*/ 572452 w 940118"/>
                  <a:gd name="connsiteY55" fmla="*/ 32385 h 1580197"/>
                  <a:gd name="connsiteX56" fmla="*/ 595123 w 940118"/>
                  <a:gd name="connsiteY56" fmla="*/ 44713 h 1580197"/>
                  <a:gd name="connsiteX57" fmla="*/ 595672 w 940118"/>
                  <a:gd name="connsiteY57" fmla="*/ 44538 h 1580197"/>
                  <a:gd name="connsiteX58" fmla="*/ 573405 w 940118"/>
                  <a:gd name="connsiteY58" fmla="*/ 32385 h 1580197"/>
                  <a:gd name="connsiteX59" fmla="*/ 679133 w 940118"/>
                  <a:gd name="connsiteY59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833437 w 940118"/>
                  <a:gd name="connsiteY7" fmla="*/ 174308 h 1580197"/>
                  <a:gd name="connsiteX8" fmla="*/ 747299 w 940118"/>
                  <a:gd name="connsiteY8" fmla="*/ 210278 h 1580197"/>
                  <a:gd name="connsiteX9" fmla="*/ 747713 w 940118"/>
                  <a:gd name="connsiteY9" fmla="*/ 210503 h 1580197"/>
                  <a:gd name="connsiteX10" fmla="*/ 620078 w 940118"/>
                  <a:gd name="connsiteY10" fmla="*/ 282893 h 1580197"/>
                  <a:gd name="connsiteX11" fmla="*/ 620077 w 940118"/>
                  <a:gd name="connsiteY11" fmla="*/ 282893 h 1580197"/>
                  <a:gd name="connsiteX12" fmla="*/ 548076 w 940118"/>
                  <a:gd name="connsiteY12" fmla="*/ 339736 h 1580197"/>
                  <a:gd name="connsiteX13" fmla="*/ 548640 w 940118"/>
                  <a:gd name="connsiteY13" fmla="*/ 340043 h 1580197"/>
                  <a:gd name="connsiteX14" fmla="*/ 503873 w 940118"/>
                  <a:gd name="connsiteY14" fmla="*/ 383858 h 1580197"/>
                  <a:gd name="connsiteX15" fmla="*/ 488633 w 940118"/>
                  <a:gd name="connsiteY15" fmla="*/ 399098 h 1580197"/>
                  <a:gd name="connsiteX16" fmla="*/ 488633 w 940118"/>
                  <a:gd name="connsiteY16" fmla="*/ 400050 h 1580197"/>
                  <a:gd name="connsiteX17" fmla="*/ 422910 w 940118"/>
                  <a:gd name="connsiteY17" fmla="*/ 482918 h 1580197"/>
                  <a:gd name="connsiteX18" fmla="*/ 422910 w 940118"/>
                  <a:gd name="connsiteY18" fmla="*/ 483870 h 1580197"/>
                  <a:gd name="connsiteX19" fmla="*/ 367665 w 940118"/>
                  <a:gd name="connsiteY19" fmla="*/ 572453 h 1580197"/>
                  <a:gd name="connsiteX20" fmla="*/ 368618 w 940118"/>
                  <a:gd name="connsiteY20" fmla="*/ 573405 h 1580197"/>
                  <a:gd name="connsiteX21" fmla="*/ 317183 w 940118"/>
                  <a:gd name="connsiteY21" fmla="*/ 684847 h 1580197"/>
                  <a:gd name="connsiteX22" fmla="*/ 305241 w 940118"/>
                  <a:gd name="connsiteY22" fmla="*/ 678329 h 1580197"/>
                  <a:gd name="connsiteX23" fmla="*/ 305235 w 940118"/>
                  <a:gd name="connsiteY23" fmla="*/ 678350 h 1580197"/>
                  <a:gd name="connsiteX24" fmla="*/ 317183 w 940118"/>
                  <a:gd name="connsiteY24" fmla="*/ 684847 h 1580197"/>
                  <a:gd name="connsiteX25" fmla="*/ 260985 w 940118"/>
                  <a:gd name="connsiteY25" fmla="*/ 1014413 h 1580197"/>
                  <a:gd name="connsiteX26" fmla="*/ 342900 w 940118"/>
                  <a:gd name="connsiteY26" fmla="*/ 1373505 h 1580197"/>
                  <a:gd name="connsiteX27" fmla="*/ 546735 w 940118"/>
                  <a:gd name="connsiteY27" fmla="*/ 1580197 h 1580197"/>
                  <a:gd name="connsiteX28" fmla="*/ 285750 w 940118"/>
                  <a:gd name="connsiteY28" fmla="*/ 1438275 h 1580197"/>
                  <a:gd name="connsiteX29" fmla="*/ 81915 w 940118"/>
                  <a:gd name="connsiteY29" fmla="*/ 1231583 h 1580197"/>
                  <a:gd name="connsiteX30" fmla="*/ 0 w 940118"/>
                  <a:gd name="connsiteY30" fmla="*/ 872490 h 1580197"/>
                  <a:gd name="connsiteX31" fmla="*/ 56197 w 940118"/>
                  <a:gd name="connsiteY31" fmla="*/ 542925 h 1580197"/>
                  <a:gd name="connsiteX32" fmla="*/ 62441 w 940118"/>
                  <a:gd name="connsiteY32" fmla="*/ 546321 h 1580197"/>
                  <a:gd name="connsiteX33" fmla="*/ 62617 w 940118"/>
                  <a:gd name="connsiteY33" fmla="*/ 545909 h 1580197"/>
                  <a:gd name="connsiteX34" fmla="*/ 57150 w 940118"/>
                  <a:gd name="connsiteY34" fmla="*/ 542925 h 1580197"/>
                  <a:gd name="connsiteX35" fmla="*/ 107444 w 940118"/>
                  <a:gd name="connsiteY35" fmla="*/ 431896 h 1580197"/>
                  <a:gd name="connsiteX36" fmla="*/ 106680 w 940118"/>
                  <a:gd name="connsiteY36" fmla="*/ 431483 h 1580197"/>
                  <a:gd name="connsiteX37" fmla="*/ 161925 w 940118"/>
                  <a:gd name="connsiteY37" fmla="*/ 341948 h 1580197"/>
                  <a:gd name="connsiteX38" fmla="*/ 171758 w 940118"/>
                  <a:gd name="connsiteY38" fmla="*/ 347295 h 1580197"/>
                  <a:gd name="connsiteX39" fmla="*/ 171778 w 940118"/>
                  <a:gd name="connsiteY39" fmla="*/ 347270 h 1580197"/>
                  <a:gd name="connsiteX40" fmla="*/ 161925 w 940118"/>
                  <a:gd name="connsiteY40" fmla="*/ 341948 h 1580197"/>
                  <a:gd name="connsiteX41" fmla="*/ 227648 w 940118"/>
                  <a:gd name="connsiteY41" fmla="*/ 258128 h 1580197"/>
                  <a:gd name="connsiteX42" fmla="*/ 239906 w 940118"/>
                  <a:gd name="connsiteY42" fmla="*/ 264794 h 1580197"/>
                  <a:gd name="connsiteX43" fmla="*/ 240267 w 940118"/>
                  <a:gd name="connsiteY43" fmla="*/ 264453 h 1580197"/>
                  <a:gd name="connsiteX44" fmla="*/ 228600 w 940118"/>
                  <a:gd name="connsiteY44" fmla="*/ 258128 h 1580197"/>
                  <a:gd name="connsiteX45" fmla="*/ 242888 w 940118"/>
                  <a:gd name="connsiteY45" fmla="*/ 241935 h 1580197"/>
                  <a:gd name="connsiteX46" fmla="*/ 287315 w 940118"/>
                  <a:gd name="connsiteY46" fmla="*/ 198453 h 1580197"/>
                  <a:gd name="connsiteX47" fmla="*/ 286702 w 940118"/>
                  <a:gd name="connsiteY47" fmla="*/ 198120 h 1580197"/>
                  <a:gd name="connsiteX48" fmla="*/ 359092 w 940118"/>
                  <a:gd name="connsiteY48" fmla="*/ 140970 h 1580197"/>
                  <a:gd name="connsiteX49" fmla="*/ 378434 w 940118"/>
                  <a:gd name="connsiteY49" fmla="*/ 151488 h 1580197"/>
                  <a:gd name="connsiteX50" fmla="*/ 378837 w 940118"/>
                  <a:gd name="connsiteY50" fmla="*/ 151226 h 1580197"/>
                  <a:gd name="connsiteX51" fmla="*/ 360045 w 940118"/>
                  <a:gd name="connsiteY51" fmla="*/ 140970 h 1580197"/>
                  <a:gd name="connsiteX52" fmla="*/ 486263 w 940118"/>
                  <a:gd name="connsiteY52" fmla="*/ 68845 h 1580197"/>
                  <a:gd name="connsiteX53" fmla="*/ 485775 w 940118"/>
                  <a:gd name="connsiteY53" fmla="*/ 68580 h 1580197"/>
                  <a:gd name="connsiteX54" fmla="*/ 572452 w 940118"/>
                  <a:gd name="connsiteY54" fmla="*/ 32385 h 1580197"/>
                  <a:gd name="connsiteX55" fmla="*/ 595123 w 940118"/>
                  <a:gd name="connsiteY55" fmla="*/ 44713 h 1580197"/>
                  <a:gd name="connsiteX56" fmla="*/ 595672 w 940118"/>
                  <a:gd name="connsiteY56" fmla="*/ 44538 h 1580197"/>
                  <a:gd name="connsiteX57" fmla="*/ 573405 w 940118"/>
                  <a:gd name="connsiteY57" fmla="*/ 32385 h 1580197"/>
                  <a:gd name="connsiteX58" fmla="*/ 679133 w 940118"/>
                  <a:gd name="connsiteY58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833438 w 940118"/>
                  <a:gd name="connsiteY6" fmla="*/ 174308 h 1580197"/>
                  <a:gd name="connsiteX7" fmla="*/ 747299 w 940118"/>
                  <a:gd name="connsiteY7" fmla="*/ 210278 h 1580197"/>
                  <a:gd name="connsiteX8" fmla="*/ 747713 w 940118"/>
                  <a:gd name="connsiteY8" fmla="*/ 210503 h 1580197"/>
                  <a:gd name="connsiteX9" fmla="*/ 620078 w 940118"/>
                  <a:gd name="connsiteY9" fmla="*/ 282893 h 1580197"/>
                  <a:gd name="connsiteX10" fmla="*/ 620077 w 940118"/>
                  <a:gd name="connsiteY10" fmla="*/ 282893 h 1580197"/>
                  <a:gd name="connsiteX11" fmla="*/ 548076 w 940118"/>
                  <a:gd name="connsiteY11" fmla="*/ 339736 h 1580197"/>
                  <a:gd name="connsiteX12" fmla="*/ 548640 w 940118"/>
                  <a:gd name="connsiteY12" fmla="*/ 340043 h 1580197"/>
                  <a:gd name="connsiteX13" fmla="*/ 503873 w 940118"/>
                  <a:gd name="connsiteY13" fmla="*/ 383858 h 1580197"/>
                  <a:gd name="connsiteX14" fmla="*/ 488633 w 940118"/>
                  <a:gd name="connsiteY14" fmla="*/ 399098 h 1580197"/>
                  <a:gd name="connsiteX15" fmla="*/ 488633 w 940118"/>
                  <a:gd name="connsiteY15" fmla="*/ 400050 h 1580197"/>
                  <a:gd name="connsiteX16" fmla="*/ 422910 w 940118"/>
                  <a:gd name="connsiteY16" fmla="*/ 482918 h 1580197"/>
                  <a:gd name="connsiteX17" fmla="*/ 422910 w 940118"/>
                  <a:gd name="connsiteY17" fmla="*/ 483870 h 1580197"/>
                  <a:gd name="connsiteX18" fmla="*/ 367665 w 940118"/>
                  <a:gd name="connsiteY18" fmla="*/ 572453 h 1580197"/>
                  <a:gd name="connsiteX19" fmla="*/ 368618 w 940118"/>
                  <a:gd name="connsiteY19" fmla="*/ 573405 h 1580197"/>
                  <a:gd name="connsiteX20" fmla="*/ 317183 w 940118"/>
                  <a:gd name="connsiteY20" fmla="*/ 684847 h 1580197"/>
                  <a:gd name="connsiteX21" fmla="*/ 305241 w 940118"/>
                  <a:gd name="connsiteY21" fmla="*/ 678329 h 1580197"/>
                  <a:gd name="connsiteX22" fmla="*/ 305235 w 940118"/>
                  <a:gd name="connsiteY22" fmla="*/ 678350 h 1580197"/>
                  <a:gd name="connsiteX23" fmla="*/ 317183 w 940118"/>
                  <a:gd name="connsiteY23" fmla="*/ 684847 h 1580197"/>
                  <a:gd name="connsiteX24" fmla="*/ 260985 w 940118"/>
                  <a:gd name="connsiteY24" fmla="*/ 1014413 h 1580197"/>
                  <a:gd name="connsiteX25" fmla="*/ 342900 w 940118"/>
                  <a:gd name="connsiteY25" fmla="*/ 1373505 h 1580197"/>
                  <a:gd name="connsiteX26" fmla="*/ 546735 w 940118"/>
                  <a:gd name="connsiteY26" fmla="*/ 1580197 h 1580197"/>
                  <a:gd name="connsiteX27" fmla="*/ 285750 w 940118"/>
                  <a:gd name="connsiteY27" fmla="*/ 1438275 h 1580197"/>
                  <a:gd name="connsiteX28" fmla="*/ 81915 w 940118"/>
                  <a:gd name="connsiteY28" fmla="*/ 1231583 h 1580197"/>
                  <a:gd name="connsiteX29" fmla="*/ 0 w 940118"/>
                  <a:gd name="connsiteY29" fmla="*/ 872490 h 1580197"/>
                  <a:gd name="connsiteX30" fmla="*/ 56197 w 940118"/>
                  <a:gd name="connsiteY30" fmla="*/ 542925 h 1580197"/>
                  <a:gd name="connsiteX31" fmla="*/ 62441 w 940118"/>
                  <a:gd name="connsiteY31" fmla="*/ 546321 h 1580197"/>
                  <a:gd name="connsiteX32" fmla="*/ 62617 w 940118"/>
                  <a:gd name="connsiteY32" fmla="*/ 545909 h 1580197"/>
                  <a:gd name="connsiteX33" fmla="*/ 57150 w 940118"/>
                  <a:gd name="connsiteY33" fmla="*/ 542925 h 1580197"/>
                  <a:gd name="connsiteX34" fmla="*/ 107444 w 940118"/>
                  <a:gd name="connsiteY34" fmla="*/ 431896 h 1580197"/>
                  <a:gd name="connsiteX35" fmla="*/ 106680 w 940118"/>
                  <a:gd name="connsiteY35" fmla="*/ 431483 h 1580197"/>
                  <a:gd name="connsiteX36" fmla="*/ 161925 w 940118"/>
                  <a:gd name="connsiteY36" fmla="*/ 341948 h 1580197"/>
                  <a:gd name="connsiteX37" fmla="*/ 171758 w 940118"/>
                  <a:gd name="connsiteY37" fmla="*/ 347295 h 1580197"/>
                  <a:gd name="connsiteX38" fmla="*/ 171778 w 940118"/>
                  <a:gd name="connsiteY38" fmla="*/ 347270 h 1580197"/>
                  <a:gd name="connsiteX39" fmla="*/ 161925 w 940118"/>
                  <a:gd name="connsiteY39" fmla="*/ 341948 h 1580197"/>
                  <a:gd name="connsiteX40" fmla="*/ 227648 w 940118"/>
                  <a:gd name="connsiteY40" fmla="*/ 258128 h 1580197"/>
                  <a:gd name="connsiteX41" fmla="*/ 239906 w 940118"/>
                  <a:gd name="connsiteY41" fmla="*/ 264794 h 1580197"/>
                  <a:gd name="connsiteX42" fmla="*/ 240267 w 940118"/>
                  <a:gd name="connsiteY42" fmla="*/ 264453 h 1580197"/>
                  <a:gd name="connsiteX43" fmla="*/ 228600 w 940118"/>
                  <a:gd name="connsiteY43" fmla="*/ 258128 h 1580197"/>
                  <a:gd name="connsiteX44" fmla="*/ 242888 w 940118"/>
                  <a:gd name="connsiteY44" fmla="*/ 241935 h 1580197"/>
                  <a:gd name="connsiteX45" fmla="*/ 287315 w 940118"/>
                  <a:gd name="connsiteY45" fmla="*/ 198453 h 1580197"/>
                  <a:gd name="connsiteX46" fmla="*/ 286702 w 940118"/>
                  <a:gd name="connsiteY46" fmla="*/ 198120 h 1580197"/>
                  <a:gd name="connsiteX47" fmla="*/ 359092 w 940118"/>
                  <a:gd name="connsiteY47" fmla="*/ 140970 h 1580197"/>
                  <a:gd name="connsiteX48" fmla="*/ 378434 w 940118"/>
                  <a:gd name="connsiteY48" fmla="*/ 151488 h 1580197"/>
                  <a:gd name="connsiteX49" fmla="*/ 378837 w 940118"/>
                  <a:gd name="connsiteY49" fmla="*/ 151226 h 1580197"/>
                  <a:gd name="connsiteX50" fmla="*/ 360045 w 940118"/>
                  <a:gd name="connsiteY50" fmla="*/ 140970 h 1580197"/>
                  <a:gd name="connsiteX51" fmla="*/ 486263 w 940118"/>
                  <a:gd name="connsiteY51" fmla="*/ 68845 h 1580197"/>
                  <a:gd name="connsiteX52" fmla="*/ 485775 w 940118"/>
                  <a:gd name="connsiteY52" fmla="*/ 68580 h 1580197"/>
                  <a:gd name="connsiteX53" fmla="*/ 572452 w 940118"/>
                  <a:gd name="connsiteY53" fmla="*/ 32385 h 1580197"/>
                  <a:gd name="connsiteX54" fmla="*/ 595123 w 940118"/>
                  <a:gd name="connsiteY54" fmla="*/ 44713 h 1580197"/>
                  <a:gd name="connsiteX55" fmla="*/ 595672 w 940118"/>
                  <a:gd name="connsiteY55" fmla="*/ 44538 h 1580197"/>
                  <a:gd name="connsiteX56" fmla="*/ 573405 w 940118"/>
                  <a:gd name="connsiteY56" fmla="*/ 32385 h 1580197"/>
                  <a:gd name="connsiteX57" fmla="*/ 679133 w 940118"/>
                  <a:gd name="connsiteY57" fmla="*/ 0 h 1580197"/>
                  <a:gd name="connsiteX0" fmla="*/ 812750 w 940118"/>
                  <a:gd name="connsiteY0" fmla="*/ 163017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812750 w 940118"/>
                  <a:gd name="connsiteY3" fmla="*/ 163017 h 1580197"/>
                  <a:gd name="connsiteX4" fmla="*/ 679133 w 940118"/>
                  <a:gd name="connsiteY4" fmla="*/ 0 h 1580197"/>
                  <a:gd name="connsiteX5" fmla="*/ 940118 w 940118"/>
                  <a:gd name="connsiteY5" fmla="*/ 140970 h 1580197"/>
                  <a:gd name="connsiteX6" fmla="*/ 747299 w 940118"/>
                  <a:gd name="connsiteY6" fmla="*/ 210278 h 1580197"/>
                  <a:gd name="connsiteX7" fmla="*/ 747713 w 940118"/>
                  <a:gd name="connsiteY7" fmla="*/ 210503 h 1580197"/>
                  <a:gd name="connsiteX8" fmla="*/ 620078 w 940118"/>
                  <a:gd name="connsiteY8" fmla="*/ 282893 h 1580197"/>
                  <a:gd name="connsiteX9" fmla="*/ 620077 w 940118"/>
                  <a:gd name="connsiteY9" fmla="*/ 282893 h 1580197"/>
                  <a:gd name="connsiteX10" fmla="*/ 548076 w 940118"/>
                  <a:gd name="connsiteY10" fmla="*/ 339736 h 1580197"/>
                  <a:gd name="connsiteX11" fmla="*/ 548640 w 940118"/>
                  <a:gd name="connsiteY11" fmla="*/ 340043 h 1580197"/>
                  <a:gd name="connsiteX12" fmla="*/ 503873 w 940118"/>
                  <a:gd name="connsiteY12" fmla="*/ 383858 h 1580197"/>
                  <a:gd name="connsiteX13" fmla="*/ 488633 w 940118"/>
                  <a:gd name="connsiteY13" fmla="*/ 399098 h 1580197"/>
                  <a:gd name="connsiteX14" fmla="*/ 488633 w 940118"/>
                  <a:gd name="connsiteY14" fmla="*/ 400050 h 1580197"/>
                  <a:gd name="connsiteX15" fmla="*/ 422910 w 940118"/>
                  <a:gd name="connsiteY15" fmla="*/ 482918 h 1580197"/>
                  <a:gd name="connsiteX16" fmla="*/ 422910 w 940118"/>
                  <a:gd name="connsiteY16" fmla="*/ 483870 h 1580197"/>
                  <a:gd name="connsiteX17" fmla="*/ 367665 w 940118"/>
                  <a:gd name="connsiteY17" fmla="*/ 572453 h 1580197"/>
                  <a:gd name="connsiteX18" fmla="*/ 368618 w 940118"/>
                  <a:gd name="connsiteY18" fmla="*/ 573405 h 1580197"/>
                  <a:gd name="connsiteX19" fmla="*/ 317183 w 940118"/>
                  <a:gd name="connsiteY19" fmla="*/ 684847 h 1580197"/>
                  <a:gd name="connsiteX20" fmla="*/ 305241 w 940118"/>
                  <a:gd name="connsiteY20" fmla="*/ 678329 h 1580197"/>
                  <a:gd name="connsiteX21" fmla="*/ 305235 w 940118"/>
                  <a:gd name="connsiteY21" fmla="*/ 678350 h 1580197"/>
                  <a:gd name="connsiteX22" fmla="*/ 317183 w 940118"/>
                  <a:gd name="connsiteY22" fmla="*/ 684847 h 1580197"/>
                  <a:gd name="connsiteX23" fmla="*/ 260985 w 940118"/>
                  <a:gd name="connsiteY23" fmla="*/ 1014413 h 1580197"/>
                  <a:gd name="connsiteX24" fmla="*/ 342900 w 940118"/>
                  <a:gd name="connsiteY24" fmla="*/ 1373505 h 1580197"/>
                  <a:gd name="connsiteX25" fmla="*/ 546735 w 940118"/>
                  <a:gd name="connsiteY25" fmla="*/ 1580197 h 1580197"/>
                  <a:gd name="connsiteX26" fmla="*/ 285750 w 940118"/>
                  <a:gd name="connsiteY26" fmla="*/ 1438275 h 1580197"/>
                  <a:gd name="connsiteX27" fmla="*/ 81915 w 940118"/>
                  <a:gd name="connsiteY27" fmla="*/ 1231583 h 1580197"/>
                  <a:gd name="connsiteX28" fmla="*/ 0 w 940118"/>
                  <a:gd name="connsiteY28" fmla="*/ 872490 h 1580197"/>
                  <a:gd name="connsiteX29" fmla="*/ 56197 w 940118"/>
                  <a:gd name="connsiteY29" fmla="*/ 542925 h 1580197"/>
                  <a:gd name="connsiteX30" fmla="*/ 62441 w 940118"/>
                  <a:gd name="connsiteY30" fmla="*/ 546321 h 1580197"/>
                  <a:gd name="connsiteX31" fmla="*/ 62617 w 940118"/>
                  <a:gd name="connsiteY31" fmla="*/ 545909 h 1580197"/>
                  <a:gd name="connsiteX32" fmla="*/ 57150 w 940118"/>
                  <a:gd name="connsiteY32" fmla="*/ 542925 h 1580197"/>
                  <a:gd name="connsiteX33" fmla="*/ 107444 w 940118"/>
                  <a:gd name="connsiteY33" fmla="*/ 431896 h 1580197"/>
                  <a:gd name="connsiteX34" fmla="*/ 106680 w 940118"/>
                  <a:gd name="connsiteY34" fmla="*/ 431483 h 1580197"/>
                  <a:gd name="connsiteX35" fmla="*/ 161925 w 940118"/>
                  <a:gd name="connsiteY35" fmla="*/ 341948 h 1580197"/>
                  <a:gd name="connsiteX36" fmla="*/ 171758 w 940118"/>
                  <a:gd name="connsiteY36" fmla="*/ 347295 h 1580197"/>
                  <a:gd name="connsiteX37" fmla="*/ 171778 w 940118"/>
                  <a:gd name="connsiteY37" fmla="*/ 347270 h 1580197"/>
                  <a:gd name="connsiteX38" fmla="*/ 161925 w 940118"/>
                  <a:gd name="connsiteY38" fmla="*/ 341948 h 1580197"/>
                  <a:gd name="connsiteX39" fmla="*/ 227648 w 940118"/>
                  <a:gd name="connsiteY39" fmla="*/ 258128 h 1580197"/>
                  <a:gd name="connsiteX40" fmla="*/ 239906 w 940118"/>
                  <a:gd name="connsiteY40" fmla="*/ 264794 h 1580197"/>
                  <a:gd name="connsiteX41" fmla="*/ 240267 w 940118"/>
                  <a:gd name="connsiteY41" fmla="*/ 264453 h 1580197"/>
                  <a:gd name="connsiteX42" fmla="*/ 228600 w 940118"/>
                  <a:gd name="connsiteY42" fmla="*/ 258128 h 1580197"/>
                  <a:gd name="connsiteX43" fmla="*/ 242888 w 940118"/>
                  <a:gd name="connsiteY43" fmla="*/ 241935 h 1580197"/>
                  <a:gd name="connsiteX44" fmla="*/ 287315 w 940118"/>
                  <a:gd name="connsiteY44" fmla="*/ 198453 h 1580197"/>
                  <a:gd name="connsiteX45" fmla="*/ 286702 w 940118"/>
                  <a:gd name="connsiteY45" fmla="*/ 198120 h 1580197"/>
                  <a:gd name="connsiteX46" fmla="*/ 359092 w 940118"/>
                  <a:gd name="connsiteY46" fmla="*/ 140970 h 1580197"/>
                  <a:gd name="connsiteX47" fmla="*/ 378434 w 940118"/>
                  <a:gd name="connsiteY47" fmla="*/ 151488 h 1580197"/>
                  <a:gd name="connsiteX48" fmla="*/ 378837 w 940118"/>
                  <a:gd name="connsiteY48" fmla="*/ 151226 h 1580197"/>
                  <a:gd name="connsiteX49" fmla="*/ 360045 w 940118"/>
                  <a:gd name="connsiteY49" fmla="*/ 140970 h 1580197"/>
                  <a:gd name="connsiteX50" fmla="*/ 486263 w 940118"/>
                  <a:gd name="connsiteY50" fmla="*/ 68845 h 1580197"/>
                  <a:gd name="connsiteX51" fmla="*/ 485775 w 940118"/>
                  <a:gd name="connsiteY51" fmla="*/ 68580 h 1580197"/>
                  <a:gd name="connsiteX52" fmla="*/ 572452 w 940118"/>
                  <a:gd name="connsiteY52" fmla="*/ 32385 h 1580197"/>
                  <a:gd name="connsiteX53" fmla="*/ 595123 w 940118"/>
                  <a:gd name="connsiteY53" fmla="*/ 44713 h 1580197"/>
                  <a:gd name="connsiteX54" fmla="*/ 595672 w 940118"/>
                  <a:gd name="connsiteY54" fmla="*/ 44538 h 1580197"/>
                  <a:gd name="connsiteX55" fmla="*/ 573405 w 940118"/>
                  <a:gd name="connsiteY55" fmla="*/ 32385 h 1580197"/>
                  <a:gd name="connsiteX56" fmla="*/ 679133 w 940118"/>
                  <a:gd name="connsiteY56" fmla="*/ 0 h 1580197"/>
                  <a:gd name="connsiteX0" fmla="*/ 832937 w 940118"/>
                  <a:gd name="connsiteY0" fmla="*/ 174035 h 1580197"/>
                  <a:gd name="connsiteX1" fmla="*/ 812706 w 940118"/>
                  <a:gd name="connsiteY1" fmla="*/ 163034 h 1580197"/>
                  <a:gd name="connsiteX2" fmla="*/ 832937 w 940118"/>
                  <a:gd name="connsiteY2" fmla="*/ 174035 h 1580197"/>
                  <a:gd name="connsiteX3" fmla="*/ 679133 w 940118"/>
                  <a:gd name="connsiteY3" fmla="*/ 0 h 1580197"/>
                  <a:gd name="connsiteX4" fmla="*/ 940118 w 940118"/>
                  <a:gd name="connsiteY4" fmla="*/ 140970 h 1580197"/>
                  <a:gd name="connsiteX5" fmla="*/ 747299 w 940118"/>
                  <a:gd name="connsiteY5" fmla="*/ 210278 h 1580197"/>
                  <a:gd name="connsiteX6" fmla="*/ 747713 w 940118"/>
                  <a:gd name="connsiteY6" fmla="*/ 210503 h 1580197"/>
                  <a:gd name="connsiteX7" fmla="*/ 620078 w 940118"/>
                  <a:gd name="connsiteY7" fmla="*/ 282893 h 1580197"/>
                  <a:gd name="connsiteX8" fmla="*/ 620077 w 940118"/>
                  <a:gd name="connsiteY8" fmla="*/ 282893 h 1580197"/>
                  <a:gd name="connsiteX9" fmla="*/ 548076 w 940118"/>
                  <a:gd name="connsiteY9" fmla="*/ 339736 h 1580197"/>
                  <a:gd name="connsiteX10" fmla="*/ 548640 w 940118"/>
                  <a:gd name="connsiteY10" fmla="*/ 340043 h 1580197"/>
                  <a:gd name="connsiteX11" fmla="*/ 503873 w 940118"/>
                  <a:gd name="connsiteY11" fmla="*/ 383858 h 1580197"/>
                  <a:gd name="connsiteX12" fmla="*/ 488633 w 940118"/>
                  <a:gd name="connsiteY12" fmla="*/ 399098 h 1580197"/>
                  <a:gd name="connsiteX13" fmla="*/ 488633 w 940118"/>
                  <a:gd name="connsiteY13" fmla="*/ 400050 h 1580197"/>
                  <a:gd name="connsiteX14" fmla="*/ 422910 w 940118"/>
                  <a:gd name="connsiteY14" fmla="*/ 482918 h 1580197"/>
                  <a:gd name="connsiteX15" fmla="*/ 422910 w 940118"/>
                  <a:gd name="connsiteY15" fmla="*/ 483870 h 1580197"/>
                  <a:gd name="connsiteX16" fmla="*/ 367665 w 940118"/>
                  <a:gd name="connsiteY16" fmla="*/ 572453 h 1580197"/>
                  <a:gd name="connsiteX17" fmla="*/ 368618 w 940118"/>
                  <a:gd name="connsiteY17" fmla="*/ 573405 h 1580197"/>
                  <a:gd name="connsiteX18" fmla="*/ 317183 w 940118"/>
                  <a:gd name="connsiteY18" fmla="*/ 684847 h 1580197"/>
                  <a:gd name="connsiteX19" fmla="*/ 305241 w 940118"/>
                  <a:gd name="connsiteY19" fmla="*/ 678329 h 1580197"/>
                  <a:gd name="connsiteX20" fmla="*/ 305235 w 940118"/>
                  <a:gd name="connsiteY20" fmla="*/ 678350 h 1580197"/>
                  <a:gd name="connsiteX21" fmla="*/ 317183 w 940118"/>
                  <a:gd name="connsiteY21" fmla="*/ 684847 h 1580197"/>
                  <a:gd name="connsiteX22" fmla="*/ 260985 w 940118"/>
                  <a:gd name="connsiteY22" fmla="*/ 1014413 h 1580197"/>
                  <a:gd name="connsiteX23" fmla="*/ 342900 w 940118"/>
                  <a:gd name="connsiteY23" fmla="*/ 1373505 h 1580197"/>
                  <a:gd name="connsiteX24" fmla="*/ 546735 w 940118"/>
                  <a:gd name="connsiteY24" fmla="*/ 1580197 h 1580197"/>
                  <a:gd name="connsiteX25" fmla="*/ 285750 w 940118"/>
                  <a:gd name="connsiteY25" fmla="*/ 1438275 h 1580197"/>
                  <a:gd name="connsiteX26" fmla="*/ 81915 w 940118"/>
                  <a:gd name="connsiteY26" fmla="*/ 1231583 h 1580197"/>
                  <a:gd name="connsiteX27" fmla="*/ 0 w 940118"/>
                  <a:gd name="connsiteY27" fmla="*/ 872490 h 1580197"/>
                  <a:gd name="connsiteX28" fmla="*/ 56197 w 940118"/>
                  <a:gd name="connsiteY28" fmla="*/ 542925 h 1580197"/>
                  <a:gd name="connsiteX29" fmla="*/ 62441 w 940118"/>
                  <a:gd name="connsiteY29" fmla="*/ 546321 h 1580197"/>
                  <a:gd name="connsiteX30" fmla="*/ 62617 w 940118"/>
                  <a:gd name="connsiteY30" fmla="*/ 545909 h 1580197"/>
                  <a:gd name="connsiteX31" fmla="*/ 57150 w 940118"/>
                  <a:gd name="connsiteY31" fmla="*/ 542925 h 1580197"/>
                  <a:gd name="connsiteX32" fmla="*/ 107444 w 940118"/>
                  <a:gd name="connsiteY32" fmla="*/ 431896 h 1580197"/>
                  <a:gd name="connsiteX33" fmla="*/ 106680 w 940118"/>
                  <a:gd name="connsiteY33" fmla="*/ 431483 h 1580197"/>
                  <a:gd name="connsiteX34" fmla="*/ 161925 w 940118"/>
                  <a:gd name="connsiteY34" fmla="*/ 341948 h 1580197"/>
                  <a:gd name="connsiteX35" fmla="*/ 171758 w 940118"/>
                  <a:gd name="connsiteY35" fmla="*/ 347295 h 1580197"/>
                  <a:gd name="connsiteX36" fmla="*/ 171778 w 940118"/>
                  <a:gd name="connsiteY36" fmla="*/ 347270 h 1580197"/>
                  <a:gd name="connsiteX37" fmla="*/ 161925 w 940118"/>
                  <a:gd name="connsiteY37" fmla="*/ 341948 h 1580197"/>
                  <a:gd name="connsiteX38" fmla="*/ 227648 w 940118"/>
                  <a:gd name="connsiteY38" fmla="*/ 258128 h 1580197"/>
                  <a:gd name="connsiteX39" fmla="*/ 239906 w 940118"/>
                  <a:gd name="connsiteY39" fmla="*/ 264794 h 1580197"/>
                  <a:gd name="connsiteX40" fmla="*/ 240267 w 940118"/>
                  <a:gd name="connsiteY40" fmla="*/ 264453 h 1580197"/>
                  <a:gd name="connsiteX41" fmla="*/ 228600 w 940118"/>
                  <a:gd name="connsiteY41" fmla="*/ 258128 h 1580197"/>
                  <a:gd name="connsiteX42" fmla="*/ 242888 w 940118"/>
                  <a:gd name="connsiteY42" fmla="*/ 241935 h 1580197"/>
                  <a:gd name="connsiteX43" fmla="*/ 287315 w 940118"/>
                  <a:gd name="connsiteY43" fmla="*/ 198453 h 1580197"/>
                  <a:gd name="connsiteX44" fmla="*/ 286702 w 940118"/>
                  <a:gd name="connsiteY44" fmla="*/ 198120 h 1580197"/>
                  <a:gd name="connsiteX45" fmla="*/ 359092 w 940118"/>
                  <a:gd name="connsiteY45" fmla="*/ 140970 h 1580197"/>
                  <a:gd name="connsiteX46" fmla="*/ 378434 w 940118"/>
                  <a:gd name="connsiteY46" fmla="*/ 151488 h 1580197"/>
                  <a:gd name="connsiteX47" fmla="*/ 378837 w 940118"/>
                  <a:gd name="connsiteY47" fmla="*/ 151226 h 1580197"/>
                  <a:gd name="connsiteX48" fmla="*/ 360045 w 940118"/>
                  <a:gd name="connsiteY48" fmla="*/ 140970 h 1580197"/>
                  <a:gd name="connsiteX49" fmla="*/ 486263 w 940118"/>
                  <a:gd name="connsiteY49" fmla="*/ 68845 h 1580197"/>
                  <a:gd name="connsiteX50" fmla="*/ 485775 w 940118"/>
                  <a:gd name="connsiteY50" fmla="*/ 68580 h 1580197"/>
                  <a:gd name="connsiteX51" fmla="*/ 572452 w 940118"/>
                  <a:gd name="connsiteY51" fmla="*/ 32385 h 1580197"/>
                  <a:gd name="connsiteX52" fmla="*/ 595123 w 940118"/>
                  <a:gd name="connsiteY52" fmla="*/ 44713 h 1580197"/>
                  <a:gd name="connsiteX53" fmla="*/ 595672 w 940118"/>
                  <a:gd name="connsiteY53" fmla="*/ 44538 h 1580197"/>
                  <a:gd name="connsiteX54" fmla="*/ 573405 w 940118"/>
                  <a:gd name="connsiteY54" fmla="*/ 32385 h 1580197"/>
                  <a:gd name="connsiteX55" fmla="*/ 679133 w 940118"/>
                  <a:gd name="connsiteY5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95672 w 940118"/>
                  <a:gd name="connsiteY50" fmla="*/ 44538 h 1580197"/>
                  <a:gd name="connsiteX51" fmla="*/ 573405 w 940118"/>
                  <a:gd name="connsiteY51" fmla="*/ 32385 h 1580197"/>
                  <a:gd name="connsiteX52" fmla="*/ 679133 w 940118"/>
                  <a:gd name="connsiteY5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360045 w 940118"/>
                  <a:gd name="connsiteY45" fmla="*/ 140970 h 1580197"/>
                  <a:gd name="connsiteX46" fmla="*/ 486263 w 940118"/>
                  <a:gd name="connsiteY46" fmla="*/ 68845 h 1580197"/>
                  <a:gd name="connsiteX47" fmla="*/ 485775 w 940118"/>
                  <a:gd name="connsiteY47" fmla="*/ 68580 h 1580197"/>
                  <a:gd name="connsiteX48" fmla="*/ 572452 w 940118"/>
                  <a:gd name="connsiteY48" fmla="*/ 32385 h 1580197"/>
                  <a:gd name="connsiteX49" fmla="*/ 595123 w 940118"/>
                  <a:gd name="connsiteY49" fmla="*/ 44713 h 1580197"/>
                  <a:gd name="connsiteX50" fmla="*/ 573405 w 940118"/>
                  <a:gd name="connsiteY50" fmla="*/ 32385 h 1580197"/>
                  <a:gd name="connsiteX51" fmla="*/ 679133 w 940118"/>
                  <a:gd name="connsiteY5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378837 w 940118"/>
                  <a:gd name="connsiteY44" fmla="*/ 151226 h 1580197"/>
                  <a:gd name="connsiteX45" fmla="*/ 486263 w 940118"/>
                  <a:gd name="connsiteY45" fmla="*/ 68845 h 1580197"/>
                  <a:gd name="connsiteX46" fmla="*/ 485775 w 940118"/>
                  <a:gd name="connsiteY46" fmla="*/ 68580 h 1580197"/>
                  <a:gd name="connsiteX47" fmla="*/ 572452 w 940118"/>
                  <a:gd name="connsiteY47" fmla="*/ 32385 h 1580197"/>
                  <a:gd name="connsiteX48" fmla="*/ 595123 w 940118"/>
                  <a:gd name="connsiteY48" fmla="*/ 44713 h 1580197"/>
                  <a:gd name="connsiteX49" fmla="*/ 573405 w 940118"/>
                  <a:gd name="connsiteY49" fmla="*/ 32385 h 1580197"/>
                  <a:gd name="connsiteX50" fmla="*/ 679133 w 940118"/>
                  <a:gd name="connsiteY5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378434 w 940118"/>
                  <a:gd name="connsiteY43" fmla="*/ 151488 h 1580197"/>
                  <a:gd name="connsiteX44" fmla="*/ 486263 w 940118"/>
                  <a:gd name="connsiteY44" fmla="*/ 68845 h 1580197"/>
                  <a:gd name="connsiteX45" fmla="*/ 485775 w 940118"/>
                  <a:gd name="connsiteY45" fmla="*/ 68580 h 1580197"/>
                  <a:gd name="connsiteX46" fmla="*/ 572452 w 940118"/>
                  <a:gd name="connsiteY46" fmla="*/ 32385 h 1580197"/>
                  <a:gd name="connsiteX47" fmla="*/ 595123 w 940118"/>
                  <a:gd name="connsiteY47" fmla="*/ 44713 h 1580197"/>
                  <a:gd name="connsiteX48" fmla="*/ 573405 w 940118"/>
                  <a:gd name="connsiteY48" fmla="*/ 32385 h 1580197"/>
                  <a:gd name="connsiteX49" fmla="*/ 679133 w 940118"/>
                  <a:gd name="connsiteY4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42888 w 940118"/>
                  <a:gd name="connsiteY39" fmla="*/ 241935 h 1580197"/>
                  <a:gd name="connsiteX40" fmla="*/ 287315 w 940118"/>
                  <a:gd name="connsiteY40" fmla="*/ 198453 h 1580197"/>
                  <a:gd name="connsiteX41" fmla="*/ 286702 w 940118"/>
                  <a:gd name="connsiteY41" fmla="*/ 198120 h 1580197"/>
                  <a:gd name="connsiteX42" fmla="*/ 359092 w 940118"/>
                  <a:gd name="connsiteY42" fmla="*/ 140970 h 1580197"/>
                  <a:gd name="connsiteX43" fmla="*/ 486263 w 940118"/>
                  <a:gd name="connsiteY43" fmla="*/ 68845 h 1580197"/>
                  <a:gd name="connsiteX44" fmla="*/ 485775 w 940118"/>
                  <a:gd name="connsiteY44" fmla="*/ 68580 h 1580197"/>
                  <a:gd name="connsiteX45" fmla="*/ 572452 w 940118"/>
                  <a:gd name="connsiteY45" fmla="*/ 32385 h 1580197"/>
                  <a:gd name="connsiteX46" fmla="*/ 595123 w 940118"/>
                  <a:gd name="connsiteY46" fmla="*/ 44713 h 1580197"/>
                  <a:gd name="connsiteX47" fmla="*/ 573405 w 940118"/>
                  <a:gd name="connsiteY47" fmla="*/ 32385 h 1580197"/>
                  <a:gd name="connsiteX48" fmla="*/ 679133 w 940118"/>
                  <a:gd name="connsiteY4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40267 w 940118"/>
                  <a:gd name="connsiteY37" fmla="*/ 264453 h 1580197"/>
                  <a:gd name="connsiteX38" fmla="*/ 228600 w 940118"/>
                  <a:gd name="connsiteY38" fmla="*/ 258128 h 1580197"/>
                  <a:gd name="connsiteX39" fmla="*/ 287315 w 940118"/>
                  <a:gd name="connsiteY39" fmla="*/ 198453 h 1580197"/>
                  <a:gd name="connsiteX40" fmla="*/ 286702 w 940118"/>
                  <a:gd name="connsiteY40" fmla="*/ 198120 h 1580197"/>
                  <a:gd name="connsiteX41" fmla="*/ 359092 w 940118"/>
                  <a:gd name="connsiteY41" fmla="*/ 140970 h 1580197"/>
                  <a:gd name="connsiteX42" fmla="*/ 486263 w 940118"/>
                  <a:gd name="connsiteY42" fmla="*/ 68845 h 1580197"/>
                  <a:gd name="connsiteX43" fmla="*/ 485775 w 940118"/>
                  <a:gd name="connsiteY43" fmla="*/ 68580 h 1580197"/>
                  <a:gd name="connsiteX44" fmla="*/ 572452 w 940118"/>
                  <a:gd name="connsiteY44" fmla="*/ 32385 h 1580197"/>
                  <a:gd name="connsiteX45" fmla="*/ 595123 w 940118"/>
                  <a:gd name="connsiteY45" fmla="*/ 44713 h 1580197"/>
                  <a:gd name="connsiteX46" fmla="*/ 573405 w 940118"/>
                  <a:gd name="connsiteY46" fmla="*/ 32385 h 1580197"/>
                  <a:gd name="connsiteX47" fmla="*/ 679133 w 940118"/>
                  <a:gd name="connsiteY4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28600 w 940118"/>
                  <a:gd name="connsiteY37" fmla="*/ 258128 h 1580197"/>
                  <a:gd name="connsiteX38" fmla="*/ 287315 w 940118"/>
                  <a:gd name="connsiteY38" fmla="*/ 198453 h 1580197"/>
                  <a:gd name="connsiteX39" fmla="*/ 286702 w 940118"/>
                  <a:gd name="connsiteY39" fmla="*/ 198120 h 1580197"/>
                  <a:gd name="connsiteX40" fmla="*/ 359092 w 940118"/>
                  <a:gd name="connsiteY40" fmla="*/ 140970 h 1580197"/>
                  <a:gd name="connsiteX41" fmla="*/ 486263 w 940118"/>
                  <a:gd name="connsiteY41" fmla="*/ 68845 h 1580197"/>
                  <a:gd name="connsiteX42" fmla="*/ 485775 w 940118"/>
                  <a:gd name="connsiteY42" fmla="*/ 68580 h 1580197"/>
                  <a:gd name="connsiteX43" fmla="*/ 572452 w 940118"/>
                  <a:gd name="connsiteY43" fmla="*/ 32385 h 1580197"/>
                  <a:gd name="connsiteX44" fmla="*/ 595123 w 940118"/>
                  <a:gd name="connsiteY44" fmla="*/ 44713 h 1580197"/>
                  <a:gd name="connsiteX45" fmla="*/ 573405 w 940118"/>
                  <a:gd name="connsiteY45" fmla="*/ 32385 h 1580197"/>
                  <a:gd name="connsiteX46" fmla="*/ 679133 w 940118"/>
                  <a:gd name="connsiteY46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39906 w 940118"/>
                  <a:gd name="connsiteY36" fmla="*/ 264794 h 1580197"/>
                  <a:gd name="connsiteX37" fmla="*/ 287315 w 940118"/>
                  <a:gd name="connsiteY37" fmla="*/ 198453 h 1580197"/>
                  <a:gd name="connsiteX38" fmla="*/ 286702 w 940118"/>
                  <a:gd name="connsiteY38" fmla="*/ 198120 h 1580197"/>
                  <a:gd name="connsiteX39" fmla="*/ 359092 w 940118"/>
                  <a:gd name="connsiteY39" fmla="*/ 140970 h 1580197"/>
                  <a:gd name="connsiteX40" fmla="*/ 486263 w 940118"/>
                  <a:gd name="connsiteY40" fmla="*/ 68845 h 1580197"/>
                  <a:gd name="connsiteX41" fmla="*/ 485775 w 940118"/>
                  <a:gd name="connsiteY41" fmla="*/ 68580 h 1580197"/>
                  <a:gd name="connsiteX42" fmla="*/ 572452 w 940118"/>
                  <a:gd name="connsiteY42" fmla="*/ 32385 h 1580197"/>
                  <a:gd name="connsiteX43" fmla="*/ 595123 w 940118"/>
                  <a:gd name="connsiteY43" fmla="*/ 44713 h 1580197"/>
                  <a:gd name="connsiteX44" fmla="*/ 573405 w 940118"/>
                  <a:gd name="connsiteY44" fmla="*/ 32385 h 1580197"/>
                  <a:gd name="connsiteX45" fmla="*/ 679133 w 940118"/>
                  <a:gd name="connsiteY45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71778 w 940118"/>
                  <a:gd name="connsiteY33" fmla="*/ 347270 h 1580197"/>
                  <a:gd name="connsiteX34" fmla="*/ 161925 w 940118"/>
                  <a:gd name="connsiteY34" fmla="*/ 341948 h 1580197"/>
                  <a:gd name="connsiteX35" fmla="*/ 227648 w 940118"/>
                  <a:gd name="connsiteY35" fmla="*/ 258128 h 1580197"/>
                  <a:gd name="connsiteX36" fmla="*/ 287315 w 940118"/>
                  <a:gd name="connsiteY36" fmla="*/ 198453 h 1580197"/>
                  <a:gd name="connsiteX37" fmla="*/ 286702 w 940118"/>
                  <a:gd name="connsiteY37" fmla="*/ 198120 h 1580197"/>
                  <a:gd name="connsiteX38" fmla="*/ 359092 w 940118"/>
                  <a:gd name="connsiteY38" fmla="*/ 140970 h 1580197"/>
                  <a:gd name="connsiteX39" fmla="*/ 486263 w 940118"/>
                  <a:gd name="connsiteY39" fmla="*/ 68845 h 1580197"/>
                  <a:gd name="connsiteX40" fmla="*/ 485775 w 940118"/>
                  <a:gd name="connsiteY40" fmla="*/ 68580 h 1580197"/>
                  <a:gd name="connsiteX41" fmla="*/ 572452 w 940118"/>
                  <a:gd name="connsiteY41" fmla="*/ 32385 h 1580197"/>
                  <a:gd name="connsiteX42" fmla="*/ 595123 w 940118"/>
                  <a:gd name="connsiteY42" fmla="*/ 44713 h 1580197"/>
                  <a:gd name="connsiteX43" fmla="*/ 573405 w 940118"/>
                  <a:gd name="connsiteY43" fmla="*/ 32385 h 1580197"/>
                  <a:gd name="connsiteX44" fmla="*/ 679133 w 940118"/>
                  <a:gd name="connsiteY44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161925 w 940118"/>
                  <a:gd name="connsiteY33" fmla="*/ 341948 h 1580197"/>
                  <a:gd name="connsiteX34" fmla="*/ 227648 w 940118"/>
                  <a:gd name="connsiteY34" fmla="*/ 258128 h 1580197"/>
                  <a:gd name="connsiteX35" fmla="*/ 287315 w 940118"/>
                  <a:gd name="connsiteY35" fmla="*/ 198453 h 1580197"/>
                  <a:gd name="connsiteX36" fmla="*/ 286702 w 940118"/>
                  <a:gd name="connsiteY36" fmla="*/ 198120 h 1580197"/>
                  <a:gd name="connsiteX37" fmla="*/ 359092 w 940118"/>
                  <a:gd name="connsiteY37" fmla="*/ 140970 h 1580197"/>
                  <a:gd name="connsiteX38" fmla="*/ 486263 w 940118"/>
                  <a:gd name="connsiteY38" fmla="*/ 68845 h 1580197"/>
                  <a:gd name="connsiteX39" fmla="*/ 485775 w 940118"/>
                  <a:gd name="connsiteY39" fmla="*/ 68580 h 1580197"/>
                  <a:gd name="connsiteX40" fmla="*/ 572452 w 940118"/>
                  <a:gd name="connsiteY40" fmla="*/ 32385 h 1580197"/>
                  <a:gd name="connsiteX41" fmla="*/ 595123 w 940118"/>
                  <a:gd name="connsiteY41" fmla="*/ 44713 h 1580197"/>
                  <a:gd name="connsiteX42" fmla="*/ 573405 w 940118"/>
                  <a:gd name="connsiteY42" fmla="*/ 32385 h 1580197"/>
                  <a:gd name="connsiteX43" fmla="*/ 679133 w 940118"/>
                  <a:gd name="connsiteY43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171758 w 940118"/>
                  <a:gd name="connsiteY32" fmla="*/ 347295 h 1580197"/>
                  <a:gd name="connsiteX33" fmla="*/ 227648 w 940118"/>
                  <a:gd name="connsiteY33" fmla="*/ 258128 h 1580197"/>
                  <a:gd name="connsiteX34" fmla="*/ 287315 w 940118"/>
                  <a:gd name="connsiteY34" fmla="*/ 198453 h 1580197"/>
                  <a:gd name="connsiteX35" fmla="*/ 286702 w 940118"/>
                  <a:gd name="connsiteY35" fmla="*/ 198120 h 1580197"/>
                  <a:gd name="connsiteX36" fmla="*/ 359092 w 940118"/>
                  <a:gd name="connsiteY36" fmla="*/ 140970 h 1580197"/>
                  <a:gd name="connsiteX37" fmla="*/ 486263 w 940118"/>
                  <a:gd name="connsiteY37" fmla="*/ 68845 h 1580197"/>
                  <a:gd name="connsiteX38" fmla="*/ 485775 w 940118"/>
                  <a:gd name="connsiteY38" fmla="*/ 68580 h 1580197"/>
                  <a:gd name="connsiteX39" fmla="*/ 572452 w 940118"/>
                  <a:gd name="connsiteY39" fmla="*/ 32385 h 1580197"/>
                  <a:gd name="connsiteX40" fmla="*/ 595123 w 940118"/>
                  <a:gd name="connsiteY40" fmla="*/ 44713 h 1580197"/>
                  <a:gd name="connsiteX41" fmla="*/ 573405 w 940118"/>
                  <a:gd name="connsiteY41" fmla="*/ 32385 h 1580197"/>
                  <a:gd name="connsiteX42" fmla="*/ 679133 w 940118"/>
                  <a:gd name="connsiteY42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161925 w 940118"/>
                  <a:gd name="connsiteY31" fmla="*/ 341948 h 1580197"/>
                  <a:gd name="connsiteX32" fmla="*/ 227648 w 940118"/>
                  <a:gd name="connsiteY32" fmla="*/ 258128 h 1580197"/>
                  <a:gd name="connsiteX33" fmla="*/ 287315 w 940118"/>
                  <a:gd name="connsiteY33" fmla="*/ 198453 h 1580197"/>
                  <a:gd name="connsiteX34" fmla="*/ 286702 w 940118"/>
                  <a:gd name="connsiteY34" fmla="*/ 198120 h 1580197"/>
                  <a:gd name="connsiteX35" fmla="*/ 359092 w 940118"/>
                  <a:gd name="connsiteY35" fmla="*/ 140970 h 1580197"/>
                  <a:gd name="connsiteX36" fmla="*/ 486263 w 940118"/>
                  <a:gd name="connsiteY36" fmla="*/ 68845 h 1580197"/>
                  <a:gd name="connsiteX37" fmla="*/ 485775 w 940118"/>
                  <a:gd name="connsiteY37" fmla="*/ 68580 h 1580197"/>
                  <a:gd name="connsiteX38" fmla="*/ 572452 w 940118"/>
                  <a:gd name="connsiteY38" fmla="*/ 32385 h 1580197"/>
                  <a:gd name="connsiteX39" fmla="*/ 595123 w 940118"/>
                  <a:gd name="connsiteY39" fmla="*/ 44713 h 1580197"/>
                  <a:gd name="connsiteX40" fmla="*/ 573405 w 940118"/>
                  <a:gd name="connsiteY40" fmla="*/ 32385 h 1580197"/>
                  <a:gd name="connsiteX41" fmla="*/ 679133 w 940118"/>
                  <a:gd name="connsiteY41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286702 w 940118"/>
                  <a:gd name="connsiteY33" fmla="*/ 198120 h 1580197"/>
                  <a:gd name="connsiteX34" fmla="*/ 359092 w 940118"/>
                  <a:gd name="connsiteY34" fmla="*/ 140970 h 1580197"/>
                  <a:gd name="connsiteX35" fmla="*/ 486263 w 940118"/>
                  <a:gd name="connsiteY35" fmla="*/ 68845 h 1580197"/>
                  <a:gd name="connsiteX36" fmla="*/ 485775 w 940118"/>
                  <a:gd name="connsiteY36" fmla="*/ 68580 h 1580197"/>
                  <a:gd name="connsiteX37" fmla="*/ 572452 w 940118"/>
                  <a:gd name="connsiteY37" fmla="*/ 32385 h 1580197"/>
                  <a:gd name="connsiteX38" fmla="*/ 595123 w 940118"/>
                  <a:gd name="connsiteY38" fmla="*/ 44713 h 1580197"/>
                  <a:gd name="connsiteX39" fmla="*/ 573405 w 940118"/>
                  <a:gd name="connsiteY39" fmla="*/ 32385 h 1580197"/>
                  <a:gd name="connsiteX40" fmla="*/ 679133 w 940118"/>
                  <a:gd name="connsiteY40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95123 w 940118"/>
                  <a:gd name="connsiteY37" fmla="*/ 44713 h 1580197"/>
                  <a:gd name="connsiteX38" fmla="*/ 573405 w 940118"/>
                  <a:gd name="connsiteY38" fmla="*/ 32385 h 1580197"/>
                  <a:gd name="connsiteX39" fmla="*/ 679133 w 940118"/>
                  <a:gd name="connsiteY39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503873 w 940118"/>
                  <a:gd name="connsiteY8" fmla="*/ 383858 h 1580197"/>
                  <a:gd name="connsiteX9" fmla="*/ 488633 w 940118"/>
                  <a:gd name="connsiteY9" fmla="*/ 399098 h 1580197"/>
                  <a:gd name="connsiteX10" fmla="*/ 488633 w 940118"/>
                  <a:gd name="connsiteY10" fmla="*/ 400050 h 1580197"/>
                  <a:gd name="connsiteX11" fmla="*/ 422910 w 940118"/>
                  <a:gd name="connsiteY11" fmla="*/ 482918 h 1580197"/>
                  <a:gd name="connsiteX12" fmla="*/ 422910 w 940118"/>
                  <a:gd name="connsiteY12" fmla="*/ 483870 h 1580197"/>
                  <a:gd name="connsiteX13" fmla="*/ 367665 w 940118"/>
                  <a:gd name="connsiteY13" fmla="*/ 572453 h 1580197"/>
                  <a:gd name="connsiteX14" fmla="*/ 368618 w 940118"/>
                  <a:gd name="connsiteY14" fmla="*/ 573405 h 1580197"/>
                  <a:gd name="connsiteX15" fmla="*/ 317183 w 940118"/>
                  <a:gd name="connsiteY15" fmla="*/ 684847 h 1580197"/>
                  <a:gd name="connsiteX16" fmla="*/ 305241 w 940118"/>
                  <a:gd name="connsiteY16" fmla="*/ 678329 h 1580197"/>
                  <a:gd name="connsiteX17" fmla="*/ 305235 w 940118"/>
                  <a:gd name="connsiteY17" fmla="*/ 678350 h 1580197"/>
                  <a:gd name="connsiteX18" fmla="*/ 317183 w 940118"/>
                  <a:gd name="connsiteY18" fmla="*/ 684847 h 1580197"/>
                  <a:gd name="connsiteX19" fmla="*/ 260985 w 940118"/>
                  <a:gd name="connsiteY19" fmla="*/ 1014413 h 1580197"/>
                  <a:gd name="connsiteX20" fmla="*/ 342900 w 940118"/>
                  <a:gd name="connsiteY20" fmla="*/ 1373505 h 1580197"/>
                  <a:gd name="connsiteX21" fmla="*/ 546735 w 940118"/>
                  <a:gd name="connsiteY21" fmla="*/ 1580197 h 1580197"/>
                  <a:gd name="connsiteX22" fmla="*/ 285750 w 940118"/>
                  <a:gd name="connsiteY22" fmla="*/ 1438275 h 1580197"/>
                  <a:gd name="connsiteX23" fmla="*/ 81915 w 940118"/>
                  <a:gd name="connsiteY23" fmla="*/ 1231583 h 1580197"/>
                  <a:gd name="connsiteX24" fmla="*/ 0 w 940118"/>
                  <a:gd name="connsiteY24" fmla="*/ 872490 h 1580197"/>
                  <a:gd name="connsiteX25" fmla="*/ 56197 w 940118"/>
                  <a:gd name="connsiteY25" fmla="*/ 542925 h 1580197"/>
                  <a:gd name="connsiteX26" fmla="*/ 62441 w 940118"/>
                  <a:gd name="connsiteY26" fmla="*/ 546321 h 1580197"/>
                  <a:gd name="connsiteX27" fmla="*/ 62617 w 940118"/>
                  <a:gd name="connsiteY27" fmla="*/ 545909 h 1580197"/>
                  <a:gd name="connsiteX28" fmla="*/ 57150 w 940118"/>
                  <a:gd name="connsiteY28" fmla="*/ 542925 h 1580197"/>
                  <a:gd name="connsiteX29" fmla="*/ 107444 w 940118"/>
                  <a:gd name="connsiteY29" fmla="*/ 431896 h 1580197"/>
                  <a:gd name="connsiteX30" fmla="*/ 106680 w 940118"/>
                  <a:gd name="connsiteY30" fmla="*/ 431483 h 1580197"/>
                  <a:gd name="connsiteX31" fmla="*/ 227648 w 940118"/>
                  <a:gd name="connsiteY31" fmla="*/ 258128 h 1580197"/>
                  <a:gd name="connsiteX32" fmla="*/ 287315 w 940118"/>
                  <a:gd name="connsiteY32" fmla="*/ 198453 h 1580197"/>
                  <a:gd name="connsiteX33" fmla="*/ 359092 w 940118"/>
                  <a:gd name="connsiteY33" fmla="*/ 140970 h 1580197"/>
                  <a:gd name="connsiteX34" fmla="*/ 486263 w 940118"/>
                  <a:gd name="connsiteY34" fmla="*/ 68845 h 1580197"/>
                  <a:gd name="connsiteX35" fmla="*/ 485775 w 940118"/>
                  <a:gd name="connsiteY35" fmla="*/ 68580 h 1580197"/>
                  <a:gd name="connsiteX36" fmla="*/ 572452 w 940118"/>
                  <a:gd name="connsiteY36" fmla="*/ 32385 h 1580197"/>
                  <a:gd name="connsiteX37" fmla="*/ 573405 w 940118"/>
                  <a:gd name="connsiteY37" fmla="*/ 32385 h 1580197"/>
                  <a:gd name="connsiteX38" fmla="*/ 679133 w 940118"/>
                  <a:gd name="connsiteY38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05235 w 940118"/>
                  <a:gd name="connsiteY16" fmla="*/ 678350 h 1580197"/>
                  <a:gd name="connsiteX17" fmla="*/ 317183 w 940118"/>
                  <a:gd name="connsiteY17" fmla="*/ 684847 h 1580197"/>
                  <a:gd name="connsiteX18" fmla="*/ 260985 w 940118"/>
                  <a:gd name="connsiteY18" fmla="*/ 1014413 h 1580197"/>
                  <a:gd name="connsiteX19" fmla="*/ 342900 w 940118"/>
                  <a:gd name="connsiteY19" fmla="*/ 1373505 h 1580197"/>
                  <a:gd name="connsiteX20" fmla="*/ 546735 w 940118"/>
                  <a:gd name="connsiteY20" fmla="*/ 1580197 h 1580197"/>
                  <a:gd name="connsiteX21" fmla="*/ 285750 w 940118"/>
                  <a:gd name="connsiteY21" fmla="*/ 1438275 h 1580197"/>
                  <a:gd name="connsiteX22" fmla="*/ 81915 w 940118"/>
                  <a:gd name="connsiteY22" fmla="*/ 1231583 h 1580197"/>
                  <a:gd name="connsiteX23" fmla="*/ 0 w 940118"/>
                  <a:gd name="connsiteY23" fmla="*/ 872490 h 1580197"/>
                  <a:gd name="connsiteX24" fmla="*/ 56197 w 940118"/>
                  <a:gd name="connsiteY24" fmla="*/ 542925 h 1580197"/>
                  <a:gd name="connsiteX25" fmla="*/ 62441 w 940118"/>
                  <a:gd name="connsiteY25" fmla="*/ 546321 h 1580197"/>
                  <a:gd name="connsiteX26" fmla="*/ 62617 w 940118"/>
                  <a:gd name="connsiteY26" fmla="*/ 545909 h 1580197"/>
                  <a:gd name="connsiteX27" fmla="*/ 57150 w 940118"/>
                  <a:gd name="connsiteY27" fmla="*/ 542925 h 1580197"/>
                  <a:gd name="connsiteX28" fmla="*/ 107444 w 940118"/>
                  <a:gd name="connsiteY28" fmla="*/ 431896 h 1580197"/>
                  <a:gd name="connsiteX29" fmla="*/ 106680 w 940118"/>
                  <a:gd name="connsiteY29" fmla="*/ 431483 h 1580197"/>
                  <a:gd name="connsiteX30" fmla="*/ 227648 w 940118"/>
                  <a:gd name="connsiteY30" fmla="*/ 258128 h 1580197"/>
                  <a:gd name="connsiteX31" fmla="*/ 287315 w 940118"/>
                  <a:gd name="connsiteY31" fmla="*/ 198453 h 1580197"/>
                  <a:gd name="connsiteX32" fmla="*/ 359092 w 940118"/>
                  <a:gd name="connsiteY32" fmla="*/ 140970 h 1580197"/>
                  <a:gd name="connsiteX33" fmla="*/ 486263 w 940118"/>
                  <a:gd name="connsiteY33" fmla="*/ 68845 h 1580197"/>
                  <a:gd name="connsiteX34" fmla="*/ 485775 w 940118"/>
                  <a:gd name="connsiteY34" fmla="*/ 68580 h 1580197"/>
                  <a:gd name="connsiteX35" fmla="*/ 572452 w 940118"/>
                  <a:gd name="connsiteY35" fmla="*/ 32385 h 1580197"/>
                  <a:gd name="connsiteX36" fmla="*/ 573405 w 940118"/>
                  <a:gd name="connsiteY36" fmla="*/ 32385 h 1580197"/>
                  <a:gd name="connsiteX37" fmla="*/ 679133 w 940118"/>
                  <a:gd name="connsiteY37" fmla="*/ 0 h 1580197"/>
                  <a:gd name="connsiteX0" fmla="*/ 679133 w 940118"/>
                  <a:gd name="connsiteY0" fmla="*/ 0 h 1580197"/>
                  <a:gd name="connsiteX1" fmla="*/ 940118 w 940118"/>
                  <a:gd name="connsiteY1" fmla="*/ 140970 h 1580197"/>
                  <a:gd name="connsiteX2" fmla="*/ 747299 w 940118"/>
                  <a:gd name="connsiteY2" fmla="*/ 210278 h 1580197"/>
                  <a:gd name="connsiteX3" fmla="*/ 747713 w 940118"/>
                  <a:gd name="connsiteY3" fmla="*/ 210503 h 1580197"/>
                  <a:gd name="connsiteX4" fmla="*/ 620078 w 940118"/>
                  <a:gd name="connsiteY4" fmla="*/ 282893 h 1580197"/>
                  <a:gd name="connsiteX5" fmla="*/ 620077 w 940118"/>
                  <a:gd name="connsiteY5" fmla="*/ 282893 h 1580197"/>
                  <a:gd name="connsiteX6" fmla="*/ 548076 w 940118"/>
                  <a:gd name="connsiteY6" fmla="*/ 339736 h 1580197"/>
                  <a:gd name="connsiteX7" fmla="*/ 548640 w 940118"/>
                  <a:gd name="connsiteY7" fmla="*/ 340043 h 1580197"/>
                  <a:gd name="connsiteX8" fmla="*/ 488633 w 940118"/>
                  <a:gd name="connsiteY8" fmla="*/ 399098 h 1580197"/>
                  <a:gd name="connsiteX9" fmla="*/ 488633 w 940118"/>
                  <a:gd name="connsiteY9" fmla="*/ 400050 h 1580197"/>
                  <a:gd name="connsiteX10" fmla="*/ 422910 w 940118"/>
                  <a:gd name="connsiteY10" fmla="*/ 482918 h 1580197"/>
                  <a:gd name="connsiteX11" fmla="*/ 422910 w 940118"/>
                  <a:gd name="connsiteY11" fmla="*/ 483870 h 1580197"/>
                  <a:gd name="connsiteX12" fmla="*/ 367665 w 940118"/>
                  <a:gd name="connsiteY12" fmla="*/ 572453 h 1580197"/>
                  <a:gd name="connsiteX13" fmla="*/ 368618 w 940118"/>
                  <a:gd name="connsiteY13" fmla="*/ 573405 h 1580197"/>
                  <a:gd name="connsiteX14" fmla="*/ 317183 w 940118"/>
                  <a:gd name="connsiteY14" fmla="*/ 684847 h 1580197"/>
                  <a:gd name="connsiteX15" fmla="*/ 305241 w 940118"/>
                  <a:gd name="connsiteY15" fmla="*/ 678329 h 1580197"/>
                  <a:gd name="connsiteX16" fmla="*/ 317183 w 940118"/>
                  <a:gd name="connsiteY16" fmla="*/ 684847 h 1580197"/>
                  <a:gd name="connsiteX17" fmla="*/ 260985 w 940118"/>
                  <a:gd name="connsiteY17" fmla="*/ 1014413 h 1580197"/>
                  <a:gd name="connsiteX18" fmla="*/ 342900 w 940118"/>
                  <a:gd name="connsiteY18" fmla="*/ 1373505 h 1580197"/>
                  <a:gd name="connsiteX19" fmla="*/ 546735 w 940118"/>
                  <a:gd name="connsiteY19" fmla="*/ 1580197 h 1580197"/>
                  <a:gd name="connsiteX20" fmla="*/ 285750 w 940118"/>
                  <a:gd name="connsiteY20" fmla="*/ 1438275 h 1580197"/>
                  <a:gd name="connsiteX21" fmla="*/ 81915 w 940118"/>
                  <a:gd name="connsiteY21" fmla="*/ 1231583 h 1580197"/>
                  <a:gd name="connsiteX22" fmla="*/ 0 w 940118"/>
                  <a:gd name="connsiteY22" fmla="*/ 872490 h 1580197"/>
                  <a:gd name="connsiteX23" fmla="*/ 56197 w 940118"/>
                  <a:gd name="connsiteY23" fmla="*/ 542925 h 1580197"/>
                  <a:gd name="connsiteX24" fmla="*/ 62441 w 940118"/>
                  <a:gd name="connsiteY24" fmla="*/ 546321 h 1580197"/>
                  <a:gd name="connsiteX25" fmla="*/ 62617 w 940118"/>
                  <a:gd name="connsiteY25" fmla="*/ 545909 h 1580197"/>
                  <a:gd name="connsiteX26" fmla="*/ 57150 w 940118"/>
                  <a:gd name="connsiteY26" fmla="*/ 542925 h 1580197"/>
                  <a:gd name="connsiteX27" fmla="*/ 107444 w 940118"/>
                  <a:gd name="connsiteY27" fmla="*/ 431896 h 1580197"/>
                  <a:gd name="connsiteX28" fmla="*/ 106680 w 940118"/>
                  <a:gd name="connsiteY28" fmla="*/ 431483 h 1580197"/>
                  <a:gd name="connsiteX29" fmla="*/ 227648 w 940118"/>
                  <a:gd name="connsiteY29" fmla="*/ 258128 h 1580197"/>
                  <a:gd name="connsiteX30" fmla="*/ 287315 w 940118"/>
                  <a:gd name="connsiteY30" fmla="*/ 198453 h 1580197"/>
                  <a:gd name="connsiteX31" fmla="*/ 359092 w 940118"/>
                  <a:gd name="connsiteY31" fmla="*/ 140970 h 1580197"/>
                  <a:gd name="connsiteX32" fmla="*/ 486263 w 940118"/>
                  <a:gd name="connsiteY32" fmla="*/ 68845 h 1580197"/>
                  <a:gd name="connsiteX33" fmla="*/ 485775 w 940118"/>
                  <a:gd name="connsiteY33" fmla="*/ 68580 h 1580197"/>
                  <a:gd name="connsiteX34" fmla="*/ 572452 w 940118"/>
                  <a:gd name="connsiteY34" fmla="*/ 32385 h 1580197"/>
                  <a:gd name="connsiteX35" fmla="*/ 573405 w 940118"/>
                  <a:gd name="connsiteY35" fmla="*/ 32385 h 1580197"/>
                  <a:gd name="connsiteX36" fmla="*/ 679133 w 940118"/>
                  <a:gd name="connsiteY36" fmla="*/ 0 h 158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940118" h="1580197">
                    <a:moveTo>
                      <a:pt x="679133" y="0"/>
                    </a:moveTo>
                    <a:lnTo>
                      <a:pt x="940118" y="140970"/>
                    </a:lnTo>
                    <a:lnTo>
                      <a:pt x="747299" y="210278"/>
                    </a:lnTo>
                    <a:lnTo>
                      <a:pt x="747713" y="210503"/>
                    </a:lnTo>
                    <a:cubicBezTo>
                      <a:pt x="701040" y="232410"/>
                      <a:pt x="658178" y="256223"/>
                      <a:pt x="620078" y="282893"/>
                    </a:cubicBezTo>
                    <a:lnTo>
                      <a:pt x="620077" y="282893"/>
                    </a:lnTo>
                    <a:lnTo>
                      <a:pt x="548076" y="339736"/>
                    </a:lnTo>
                    <a:lnTo>
                      <a:pt x="548640" y="340043"/>
                    </a:lnTo>
                    <a:cubicBezTo>
                      <a:pt x="538733" y="349937"/>
                      <a:pt x="498634" y="389097"/>
                      <a:pt x="488633" y="399098"/>
                    </a:cubicBezTo>
                    <a:lnTo>
                      <a:pt x="488633" y="400050"/>
                    </a:lnTo>
                    <a:cubicBezTo>
                      <a:pt x="464820" y="426720"/>
                      <a:pt x="442913" y="454343"/>
                      <a:pt x="422910" y="482918"/>
                    </a:cubicBezTo>
                    <a:lnTo>
                      <a:pt x="422910" y="483870"/>
                    </a:lnTo>
                    <a:cubicBezTo>
                      <a:pt x="402908" y="512445"/>
                      <a:pt x="383858" y="541973"/>
                      <a:pt x="367665" y="572453"/>
                    </a:cubicBezTo>
                    <a:lnTo>
                      <a:pt x="368618" y="573405"/>
                    </a:lnTo>
                    <a:cubicBezTo>
                      <a:pt x="347663" y="608647"/>
                      <a:pt x="331470" y="645795"/>
                      <a:pt x="317183" y="684847"/>
                    </a:cubicBezTo>
                    <a:lnTo>
                      <a:pt x="305241" y="678329"/>
                    </a:lnTo>
                    <a:lnTo>
                      <a:pt x="317183" y="684847"/>
                    </a:lnTo>
                    <a:cubicBezTo>
                      <a:pt x="280035" y="786765"/>
                      <a:pt x="260985" y="896303"/>
                      <a:pt x="260985" y="1014413"/>
                    </a:cubicBezTo>
                    <a:cubicBezTo>
                      <a:pt x="260985" y="1152525"/>
                      <a:pt x="287655" y="1272540"/>
                      <a:pt x="342900" y="1373505"/>
                    </a:cubicBezTo>
                    <a:cubicBezTo>
                      <a:pt x="391478" y="1463993"/>
                      <a:pt x="460058" y="1532572"/>
                      <a:pt x="546735" y="1580197"/>
                    </a:cubicBezTo>
                    <a:lnTo>
                      <a:pt x="285750" y="1438275"/>
                    </a:lnTo>
                    <a:cubicBezTo>
                      <a:pt x="199073" y="1390650"/>
                      <a:pt x="130493" y="1322070"/>
                      <a:pt x="81915" y="1231583"/>
                    </a:cubicBezTo>
                    <a:cubicBezTo>
                      <a:pt x="27622" y="1130618"/>
                      <a:pt x="0" y="1010603"/>
                      <a:pt x="0" y="872490"/>
                    </a:cubicBezTo>
                    <a:cubicBezTo>
                      <a:pt x="0" y="754380"/>
                      <a:pt x="19050" y="644842"/>
                      <a:pt x="56197" y="542925"/>
                    </a:cubicBezTo>
                    <a:lnTo>
                      <a:pt x="62441" y="546321"/>
                    </a:lnTo>
                    <a:cubicBezTo>
                      <a:pt x="62500" y="546184"/>
                      <a:pt x="62558" y="546046"/>
                      <a:pt x="62617" y="545909"/>
                    </a:cubicBezTo>
                    <a:lnTo>
                      <a:pt x="57150" y="542925"/>
                    </a:lnTo>
                    <a:lnTo>
                      <a:pt x="107444" y="431896"/>
                    </a:lnTo>
                    <a:lnTo>
                      <a:pt x="106680" y="431483"/>
                    </a:lnTo>
                    <a:cubicBezTo>
                      <a:pt x="126714" y="402522"/>
                      <a:pt x="197542" y="296966"/>
                      <a:pt x="227648" y="258128"/>
                    </a:cubicBezTo>
                    <a:lnTo>
                      <a:pt x="287315" y="198453"/>
                    </a:lnTo>
                    <a:lnTo>
                      <a:pt x="359092" y="140970"/>
                    </a:lnTo>
                    <a:lnTo>
                      <a:pt x="486263" y="68845"/>
                    </a:lnTo>
                    <a:lnTo>
                      <a:pt x="485775" y="68580"/>
                    </a:lnTo>
                    <a:cubicBezTo>
                      <a:pt x="513398" y="55245"/>
                      <a:pt x="541973" y="43815"/>
                      <a:pt x="572452" y="32385"/>
                    </a:cubicBezTo>
                    <a:lnTo>
                      <a:pt x="573405" y="32385"/>
                    </a:lnTo>
                    <a:lnTo>
                      <a:pt x="679133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7ADDB1E7-36ED-47F4-8219-C08FCEBAAC9A}"/>
                  </a:ext>
                </a:extLst>
              </p:cNvPr>
              <p:cNvSpPr/>
              <p:nvPr/>
            </p:nvSpPr>
            <p:spPr>
              <a:xfrm>
                <a:off x="2707947" y="1809862"/>
                <a:ext cx="257175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41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24036" y="339509"/>
            <a:ext cx="8372690" cy="724247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У меня есть решение: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A12197A-CB42-4BB3-8CF8-03B7668CD41E}"/>
              </a:ext>
            </a:extLst>
          </p:cNvPr>
          <p:cNvSpPr/>
          <p:nvPr/>
        </p:nvSpPr>
        <p:spPr>
          <a:xfrm>
            <a:off x="3610049" y="1832985"/>
            <a:ext cx="7773716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3A990C3-2BB1-454F-A5A5-9C08B635FC21}"/>
              </a:ext>
            </a:extLst>
          </p:cNvPr>
          <p:cNvSpPr/>
          <p:nvPr/>
        </p:nvSpPr>
        <p:spPr>
          <a:xfrm>
            <a:off x="4410026" y="1904985"/>
            <a:ext cx="6881271" cy="50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95096ED-85F6-4156-88A9-DE2F54E5B261}"/>
              </a:ext>
            </a:extLst>
          </p:cNvPr>
          <p:cNvSpPr/>
          <p:nvPr/>
        </p:nvSpPr>
        <p:spPr>
          <a:xfrm>
            <a:off x="3702389" y="1904985"/>
            <a:ext cx="612000" cy="5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C5C528-9CA3-44FB-B3FD-82F7B5F3E105}"/>
              </a:ext>
            </a:extLst>
          </p:cNvPr>
          <p:cNvSpPr txBox="1"/>
          <p:nvPr/>
        </p:nvSpPr>
        <p:spPr>
          <a:xfrm>
            <a:off x="3709108" y="1926154"/>
            <a:ext cx="605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xmlns="" id="{D0252324-4A4A-43DE-BC46-99585C07F87C}"/>
              </a:ext>
            </a:extLst>
          </p:cNvPr>
          <p:cNvSpPr txBox="1"/>
          <p:nvPr/>
        </p:nvSpPr>
        <p:spPr bwMode="auto">
          <a:xfrm>
            <a:off x="4557461" y="2036881"/>
            <a:ext cx="6586400" cy="30777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altLang="ko-KR" sz="1400" dirty="0" smtClean="0">
                <a:solidFill>
                  <a:schemeClr val="bg1"/>
                </a:solidFill>
                <a:cs typeface="Arial" pitchFamily="34" charset="0"/>
              </a:rPr>
              <a:t>Есть </a:t>
            </a:r>
            <a:r>
              <a:rPr lang="ru-RU" altLang="ko-KR" sz="1400" dirty="0">
                <a:solidFill>
                  <a:schemeClr val="bg1"/>
                </a:solidFill>
                <a:cs typeface="Arial" pitchFamily="34" charset="0"/>
              </a:rPr>
              <a:t>у</a:t>
            </a:r>
            <a:r>
              <a:rPr lang="ru-RU" altLang="ko-KR" sz="1400" dirty="0" smtClean="0">
                <a:solidFill>
                  <a:schemeClr val="bg1"/>
                </a:solidFill>
                <a:cs typeface="Arial" pitchFamily="34" charset="0"/>
              </a:rPr>
              <a:t>никальная технология производства ручных пельменей 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A7D6491-F24C-48DC-8BB2-B0216739ECC8}"/>
              </a:ext>
            </a:extLst>
          </p:cNvPr>
          <p:cNvSpPr/>
          <p:nvPr/>
        </p:nvSpPr>
        <p:spPr>
          <a:xfrm>
            <a:off x="3610049" y="2739734"/>
            <a:ext cx="7773716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7375E8B-3A22-48CB-ACE2-49A8B06EA523}"/>
              </a:ext>
            </a:extLst>
          </p:cNvPr>
          <p:cNvSpPr/>
          <p:nvPr/>
        </p:nvSpPr>
        <p:spPr>
          <a:xfrm>
            <a:off x="4410026" y="2811734"/>
            <a:ext cx="6881271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A0C458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4BE5109-811C-41F7-B6AC-F77942ED4FDD}"/>
              </a:ext>
            </a:extLst>
          </p:cNvPr>
          <p:cNvSpPr/>
          <p:nvPr/>
        </p:nvSpPr>
        <p:spPr>
          <a:xfrm>
            <a:off x="3702389" y="2811734"/>
            <a:ext cx="612000" cy="5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47FA82-643D-4766-8E68-19159D29D779}"/>
              </a:ext>
            </a:extLst>
          </p:cNvPr>
          <p:cNvSpPr txBox="1"/>
          <p:nvPr/>
        </p:nvSpPr>
        <p:spPr>
          <a:xfrm>
            <a:off x="3709108" y="2832903"/>
            <a:ext cx="605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A63C719-96BB-4E6E-952E-52FFDEFCEA49}"/>
              </a:ext>
            </a:extLst>
          </p:cNvPr>
          <p:cNvSpPr/>
          <p:nvPr/>
        </p:nvSpPr>
        <p:spPr>
          <a:xfrm>
            <a:off x="3610049" y="3646483"/>
            <a:ext cx="7773716" cy="64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13E103D-B4A0-4E0D-B4FD-F46E69BD0FD7}"/>
              </a:ext>
            </a:extLst>
          </p:cNvPr>
          <p:cNvSpPr/>
          <p:nvPr/>
        </p:nvSpPr>
        <p:spPr>
          <a:xfrm>
            <a:off x="4410026" y="3718483"/>
            <a:ext cx="6881271" cy="5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1E1B423-7503-47C1-B395-8851289E4F3F}"/>
              </a:ext>
            </a:extLst>
          </p:cNvPr>
          <p:cNvSpPr/>
          <p:nvPr/>
        </p:nvSpPr>
        <p:spPr>
          <a:xfrm>
            <a:off x="3702389" y="3718483"/>
            <a:ext cx="612000" cy="50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A2F3DCF-C7A7-4FBC-800F-596C0F5B18CF}"/>
              </a:ext>
            </a:extLst>
          </p:cNvPr>
          <p:cNvSpPr txBox="1"/>
          <p:nvPr/>
        </p:nvSpPr>
        <p:spPr>
          <a:xfrm>
            <a:off x="3709108" y="3739652"/>
            <a:ext cx="60528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xmlns="" id="{98872BBE-D09B-4270-AA8E-87495041FFC9}"/>
              </a:ext>
            </a:extLst>
          </p:cNvPr>
          <p:cNvSpPr txBox="1"/>
          <p:nvPr/>
        </p:nvSpPr>
        <p:spPr bwMode="auto">
          <a:xfrm>
            <a:off x="4557461" y="2925234"/>
            <a:ext cx="6586400" cy="30777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altLang="ko-KR" sz="1400" dirty="0" smtClean="0">
                <a:solidFill>
                  <a:schemeClr val="bg1"/>
                </a:solidFill>
                <a:cs typeface="Arial" pitchFamily="34" charset="0"/>
              </a:rPr>
              <a:t>Есть патент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xmlns="" id="{E73CE693-7B2C-4012-9BF0-0ACCCB10CA70}"/>
              </a:ext>
            </a:extLst>
          </p:cNvPr>
          <p:cNvSpPr txBox="1"/>
          <p:nvPr/>
        </p:nvSpPr>
        <p:spPr bwMode="auto">
          <a:xfrm>
            <a:off x="4557461" y="3813587"/>
            <a:ext cx="6586400" cy="30777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altLang="ko-KR" sz="1400" dirty="0" smtClean="0">
                <a:solidFill>
                  <a:schemeClr val="bg1"/>
                </a:solidFill>
                <a:cs typeface="Arial" pitchFamily="34" charset="0"/>
              </a:rPr>
              <a:t>Есть  команда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8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440050DD-436E-4D43-8BA9-DA339BB2CFFC}"/>
              </a:ext>
            </a:extLst>
          </p:cNvPr>
          <p:cNvGrpSpPr/>
          <p:nvPr/>
        </p:nvGrpSpPr>
        <p:grpSpPr>
          <a:xfrm>
            <a:off x="2428477" y="4266801"/>
            <a:ext cx="1250732" cy="1324468"/>
            <a:chOff x="9935994" y="4266739"/>
            <a:chExt cx="1250732" cy="1324468"/>
          </a:xfrm>
        </p:grpSpPr>
        <p:sp>
          <p:nvSpPr>
            <p:cNvPr id="18" name="AutoShape 92">
              <a:extLst>
                <a:ext uri="{FF2B5EF4-FFF2-40B4-BE49-F238E27FC236}">
                  <a16:creationId xmlns:a16="http://schemas.microsoft.com/office/drawing/2014/main" xmlns="" id="{AC7E3F50-1219-4FAC-A934-06C08C087E4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281027" y="4266739"/>
              <a:ext cx="560666" cy="560728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ru-RU" altLang="ko-KR" sz="2800" dirty="0" smtClean="0">
                  <a:solidFill>
                    <a:schemeClr val="tx1"/>
                  </a:solidFill>
                </a:rPr>
                <a:t>45</a:t>
              </a:r>
              <a:endParaRPr lang="ko-KR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58732823-50A8-4932-842B-40C6CE91D018}"/>
                </a:ext>
              </a:extLst>
            </p:cNvPr>
            <p:cNvSpPr txBox="1"/>
            <p:nvPr/>
          </p:nvSpPr>
          <p:spPr>
            <a:xfrm>
              <a:off x="9935994" y="4944876"/>
              <a:ext cx="1250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Пельменных нужно Москве – это минимум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Ёмкость рынка</a:t>
            </a:r>
            <a:endParaRPr lang="en-US" dirty="0"/>
          </a:p>
        </p:txBody>
      </p:sp>
      <p:sp>
        <p:nvSpPr>
          <p:cNvPr id="6" name="Graphic 4">
            <a:extLst>
              <a:ext uri="{FF2B5EF4-FFF2-40B4-BE49-F238E27FC236}">
                <a16:creationId xmlns:a16="http://schemas.microsoft.com/office/drawing/2014/main" xmlns="" id="{91BC5F71-D610-49B7-A076-D86676C091B2}"/>
              </a:ext>
            </a:extLst>
          </p:cNvPr>
          <p:cNvSpPr/>
          <p:nvPr/>
        </p:nvSpPr>
        <p:spPr>
          <a:xfrm>
            <a:off x="4247069" y="2007223"/>
            <a:ext cx="3697862" cy="3376310"/>
          </a:xfrm>
          <a:custGeom>
            <a:avLst/>
            <a:gdLst>
              <a:gd name="connsiteX0" fmla="*/ 1465659 w 2190750"/>
              <a:gd name="connsiteY0" fmla="*/ 0 h 2000250"/>
              <a:gd name="connsiteX1" fmla="*/ 733187 w 2190750"/>
              <a:gd name="connsiteY1" fmla="*/ 0 h 2000250"/>
              <a:gd name="connsiteX2" fmla="*/ 416004 w 2190750"/>
              <a:gd name="connsiteY2" fmla="*/ 182880 h 2000250"/>
              <a:gd name="connsiteX3" fmla="*/ 49292 w 2190750"/>
              <a:gd name="connsiteY3" fmla="*/ 817245 h 2000250"/>
              <a:gd name="connsiteX4" fmla="*/ 49292 w 2190750"/>
              <a:gd name="connsiteY4" fmla="*/ 1183005 h 2000250"/>
              <a:gd name="connsiteX5" fmla="*/ 416004 w 2190750"/>
              <a:gd name="connsiteY5" fmla="*/ 1817370 h 2000250"/>
              <a:gd name="connsiteX6" fmla="*/ 733187 w 2190750"/>
              <a:gd name="connsiteY6" fmla="*/ 2000250 h 2000250"/>
              <a:gd name="connsiteX7" fmla="*/ 1465659 w 2190750"/>
              <a:gd name="connsiteY7" fmla="*/ 2000250 h 2000250"/>
              <a:gd name="connsiteX8" fmla="*/ 1782842 w 2190750"/>
              <a:gd name="connsiteY8" fmla="*/ 1817370 h 2000250"/>
              <a:gd name="connsiteX9" fmla="*/ 2149555 w 2190750"/>
              <a:gd name="connsiteY9" fmla="*/ 1183005 h 2000250"/>
              <a:gd name="connsiteX10" fmla="*/ 2149555 w 2190750"/>
              <a:gd name="connsiteY10" fmla="*/ 817245 h 2000250"/>
              <a:gd name="connsiteX11" fmla="*/ 1782842 w 2190750"/>
              <a:gd name="connsiteY11" fmla="*/ 182880 h 2000250"/>
              <a:gd name="connsiteX12" fmla="*/ 1465659 w 2190750"/>
              <a:gd name="connsiteY12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0750" h="2000250">
                <a:moveTo>
                  <a:pt x="1465659" y="0"/>
                </a:moveTo>
                <a:lnTo>
                  <a:pt x="733187" y="0"/>
                </a:lnTo>
                <a:cubicBezTo>
                  <a:pt x="602694" y="0"/>
                  <a:pt x="481727" y="69533"/>
                  <a:pt x="416004" y="182880"/>
                </a:cubicBezTo>
                <a:lnTo>
                  <a:pt x="49292" y="817245"/>
                </a:lnTo>
                <a:cubicBezTo>
                  <a:pt x="-16431" y="930593"/>
                  <a:pt x="-16431" y="1069658"/>
                  <a:pt x="49292" y="1183005"/>
                </a:cubicBezTo>
                <a:lnTo>
                  <a:pt x="416004" y="1817370"/>
                </a:lnTo>
                <a:cubicBezTo>
                  <a:pt x="481727" y="1930718"/>
                  <a:pt x="601742" y="2000250"/>
                  <a:pt x="733187" y="2000250"/>
                </a:cubicBezTo>
                <a:lnTo>
                  <a:pt x="1465659" y="2000250"/>
                </a:lnTo>
                <a:cubicBezTo>
                  <a:pt x="1596152" y="2000250"/>
                  <a:pt x="1717119" y="1930718"/>
                  <a:pt x="1782842" y="1817370"/>
                </a:cubicBezTo>
                <a:lnTo>
                  <a:pt x="2149555" y="1183005"/>
                </a:lnTo>
                <a:cubicBezTo>
                  <a:pt x="2215277" y="1069658"/>
                  <a:pt x="2215277" y="930593"/>
                  <a:pt x="2149555" y="817245"/>
                </a:cubicBezTo>
                <a:lnTo>
                  <a:pt x="1782842" y="182880"/>
                </a:lnTo>
                <a:cubicBezTo>
                  <a:pt x="1717119" y="69533"/>
                  <a:pt x="1596152" y="0"/>
                  <a:pt x="1465659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12">
            <a:extLst>
              <a:ext uri="{FF2B5EF4-FFF2-40B4-BE49-F238E27FC236}">
                <a16:creationId xmlns:a16="http://schemas.microsoft.com/office/drawing/2014/main" xmlns="" id="{6FA81674-26A4-4E6B-9462-30913BDBE723}"/>
              </a:ext>
            </a:extLst>
          </p:cNvPr>
          <p:cNvSpPr/>
          <p:nvPr/>
        </p:nvSpPr>
        <p:spPr>
          <a:xfrm>
            <a:off x="6104792" y="2272696"/>
            <a:ext cx="1152966" cy="2846007"/>
          </a:xfrm>
          <a:custGeom>
            <a:avLst/>
            <a:gdLst>
              <a:gd name="connsiteX0" fmla="*/ 10001 w 1809750"/>
              <a:gd name="connsiteY0" fmla="*/ 4380249 h 4467225"/>
              <a:gd name="connsiteX1" fmla="*/ 33814 w 1809750"/>
              <a:gd name="connsiteY1" fmla="*/ 4357389 h 4467225"/>
              <a:gd name="connsiteX2" fmla="*/ 68104 w 1809750"/>
              <a:gd name="connsiteY2" fmla="*/ 4343101 h 4467225"/>
              <a:gd name="connsiteX3" fmla="*/ 128111 w 1809750"/>
              <a:gd name="connsiteY3" fmla="*/ 4262139 h 4467225"/>
              <a:gd name="connsiteX4" fmla="*/ 157639 w 1809750"/>
              <a:gd name="connsiteY4" fmla="*/ 4100214 h 4467225"/>
              <a:gd name="connsiteX5" fmla="*/ 220504 w 1809750"/>
              <a:gd name="connsiteY5" fmla="*/ 3863994 h 4467225"/>
              <a:gd name="connsiteX6" fmla="*/ 242411 w 1809750"/>
              <a:gd name="connsiteY6" fmla="*/ 3805891 h 4467225"/>
              <a:gd name="connsiteX7" fmla="*/ 268129 w 1809750"/>
              <a:gd name="connsiteY7" fmla="*/ 3699211 h 4467225"/>
              <a:gd name="connsiteX8" fmla="*/ 328136 w 1809750"/>
              <a:gd name="connsiteY8" fmla="*/ 3422034 h 4467225"/>
              <a:gd name="connsiteX9" fmla="*/ 327184 w 1809750"/>
              <a:gd name="connsiteY9" fmla="*/ 3396316 h 4467225"/>
              <a:gd name="connsiteX10" fmla="*/ 328136 w 1809750"/>
              <a:gd name="connsiteY10" fmla="*/ 3382029 h 4467225"/>
              <a:gd name="connsiteX11" fmla="*/ 370999 w 1809750"/>
              <a:gd name="connsiteY11" fmla="*/ 3260109 h 4467225"/>
              <a:gd name="connsiteX12" fmla="*/ 386239 w 1809750"/>
              <a:gd name="connsiteY12" fmla="*/ 3223914 h 4467225"/>
              <a:gd name="connsiteX13" fmla="*/ 406241 w 1809750"/>
              <a:gd name="connsiteY13" fmla="*/ 3121996 h 4467225"/>
              <a:gd name="connsiteX14" fmla="*/ 423386 w 1809750"/>
              <a:gd name="connsiteY14" fmla="*/ 3035319 h 4467225"/>
              <a:gd name="connsiteX15" fmla="*/ 434816 w 1809750"/>
              <a:gd name="connsiteY15" fmla="*/ 2983884 h 4467225"/>
              <a:gd name="connsiteX16" fmla="*/ 461486 w 1809750"/>
              <a:gd name="connsiteY16" fmla="*/ 2818149 h 4467225"/>
              <a:gd name="connsiteX17" fmla="*/ 471011 w 1809750"/>
              <a:gd name="connsiteY17" fmla="*/ 2784811 h 4467225"/>
              <a:gd name="connsiteX18" fmla="*/ 476726 w 1809750"/>
              <a:gd name="connsiteY18" fmla="*/ 2732424 h 4467225"/>
              <a:gd name="connsiteX19" fmla="*/ 495776 w 1809750"/>
              <a:gd name="connsiteY19" fmla="*/ 2643841 h 4467225"/>
              <a:gd name="connsiteX20" fmla="*/ 503396 w 1809750"/>
              <a:gd name="connsiteY20" fmla="*/ 2624791 h 4467225"/>
              <a:gd name="connsiteX21" fmla="*/ 504349 w 1809750"/>
              <a:gd name="connsiteY21" fmla="*/ 2537161 h 4467225"/>
              <a:gd name="connsiteX22" fmla="*/ 511016 w 1809750"/>
              <a:gd name="connsiteY22" fmla="*/ 2502871 h 4467225"/>
              <a:gd name="connsiteX23" fmla="*/ 538639 w 1809750"/>
              <a:gd name="connsiteY23" fmla="*/ 2290464 h 4467225"/>
              <a:gd name="connsiteX24" fmla="*/ 539591 w 1809750"/>
              <a:gd name="connsiteY24" fmla="*/ 2259984 h 4467225"/>
              <a:gd name="connsiteX25" fmla="*/ 559594 w 1809750"/>
              <a:gd name="connsiteY25" fmla="*/ 2226646 h 4467225"/>
              <a:gd name="connsiteX26" fmla="*/ 558641 w 1809750"/>
              <a:gd name="connsiteY26" fmla="*/ 2183784 h 4467225"/>
              <a:gd name="connsiteX27" fmla="*/ 561499 w 1809750"/>
              <a:gd name="connsiteY27" fmla="*/ 2168544 h 4467225"/>
              <a:gd name="connsiteX28" fmla="*/ 554831 w 1809750"/>
              <a:gd name="connsiteY28" fmla="*/ 2102821 h 4467225"/>
              <a:gd name="connsiteX29" fmla="*/ 529114 w 1809750"/>
              <a:gd name="connsiteY29" fmla="*/ 2085676 h 4467225"/>
              <a:gd name="connsiteX30" fmla="*/ 493871 w 1809750"/>
              <a:gd name="connsiteY30" fmla="*/ 2092344 h 4467225"/>
              <a:gd name="connsiteX31" fmla="*/ 492919 w 1809750"/>
              <a:gd name="connsiteY31" fmla="*/ 2084724 h 4467225"/>
              <a:gd name="connsiteX32" fmla="*/ 520541 w 1809750"/>
              <a:gd name="connsiteY32" fmla="*/ 2079961 h 4467225"/>
              <a:gd name="connsiteX33" fmla="*/ 520541 w 1809750"/>
              <a:gd name="connsiteY33" fmla="*/ 2075199 h 4467225"/>
              <a:gd name="connsiteX34" fmla="*/ 474821 w 1809750"/>
              <a:gd name="connsiteY34" fmla="*/ 2063769 h 4467225"/>
              <a:gd name="connsiteX35" fmla="*/ 488156 w 1809750"/>
              <a:gd name="connsiteY35" fmla="*/ 2009476 h 4467225"/>
              <a:gd name="connsiteX36" fmla="*/ 579596 w 1809750"/>
              <a:gd name="connsiteY36" fmla="*/ 1892319 h 4467225"/>
              <a:gd name="connsiteX37" fmla="*/ 533876 w 1809750"/>
              <a:gd name="connsiteY37" fmla="*/ 1886604 h 4467225"/>
              <a:gd name="connsiteX38" fmla="*/ 513874 w 1809750"/>
              <a:gd name="connsiteY38" fmla="*/ 1897081 h 4467225"/>
              <a:gd name="connsiteX39" fmla="*/ 461486 w 1809750"/>
              <a:gd name="connsiteY39" fmla="*/ 1948516 h 4467225"/>
              <a:gd name="connsiteX40" fmla="*/ 420529 w 1809750"/>
              <a:gd name="connsiteY40" fmla="*/ 2017096 h 4467225"/>
              <a:gd name="connsiteX41" fmla="*/ 432911 w 1809750"/>
              <a:gd name="connsiteY41" fmla="*/ 2049481 h 4467225"/>
              <a:gd name="connsiteX42" fmla="*/ 444341 w 1809750"/>
              <a:gd name="connsiteY42" fmla="*/ 2054244 h 4467225"/>
              <a:gd name="connsiteX43" fmla="*/ 410051 w 1809750"/>
              <a:gd name="connsiteY43" fmla="*/ 2059959 h 4467225"/>
              <a:gd name="connsiteX44" fmla="*/ 412909 w 1809750"/>
              <a:gd name="connsiteY44" fmla="*/ 2079961 h 4467225"/>
              <a:gd name="connsiteX45" fmla="*/ 409099 w 1809750"/>
              <a:gd name="connsiteY45" fmla="*/ 2084724 h 4467225"/>
              <a:gd name="connsiteX46" fmla="*/ 387191 w 1809750"/>
              <a:gd name="connsiteY46" fmla="*/ 2069484 h 4467225"/>
              <a:gd name="connsiteX47" fmla="*/ 366236 w 1809750"/>
              <a:gd name="connsiteY47" fmla="*/ 2029479 h 4467225"/>
              <a:gd name="connsiteX48" fmla="*/ 348139 w 1809750"/>
              <a:gd name="connsiteY48" fmla="*/ 2004714 h 4467225"/>
              <a:gd name="connsiteX49" fmla="*/ 322421 w 1809750"/>
              <a:gd name="connsiteY49" fmla="*/ 1957089 h 4467225"/>
              <a:gd name="connsiteX50" fmla="*/ 289084 w 1809750"/>
              <a:gd name="connsiteY50" fmla="*/ 1910416 h 4467225"/>
              <a:gd name="connsiteX51" fmla="*/ 259556 w 1809750"/>
              <a:gd name="connsiteY51" fmla="*/ 1877079 h 4467225"/>
              <a:gd name="connsiteX52" fmla="*/ 264319 w 1809750"/>
              <a:gd name="connsiteY52" fmla="*/ 1872316 h 4467225"/>
              <a:gd name="connsiteX53" fmla="*/ 278606 w 1809750"/>
              <a:gd name="connsiteY53" fmla="*/ 1881841 h 4467225"/>
              <a:gd name="connsiteX54" fmla="*/ 149066 w 1809750"/>
              <a:gd name="connsiteY54" fmla="*/ 1581804 h 4467225"/>
              <a:gd name="connsiteX55" fmla="*/ 109061 w 1809750"/>
              <a:gd name="connsiteY55" fmla="*/ 1461789 h 4467225"/>
              <a:gd name="connsiteX56" fmla="*/ 106204 w 1809750"/>
              <a:gd name="connsiteY56" fmla="*/ 1429404 h 4467225"/>
              <a:gd name="connsiteX57" fmla="*/ 111919 w 1809750"/>
              <a:gd name="connsiteY57" fmla="*/ 1353204 h 4467225"/>
              <a:gd name="connsiteX58" fmla="*/ 133826 w 1809750"/>
              <a:gd name="connsiteY58" fmla="*/ 1303674 h 4467225"/>
              <a:gd name="connsiteX59" fmla="*/ 206216 w 1809750"/>
              <a:gd name="connsiteY59" fmla="*/ 1160799 h 4467225"/>
              <a:gd name="connsiteX60" fmla="*/ 220504 w 1809750"/>
              <a:gd name="connsiteY60" fmla="*/ 1133176 h 4467225"/>
              <a:gd name="connsiteX61" fmla="*/ 246221 w 1809750"/>
              <a:gd name="connsiteY61" fmla="*/ 1089361 h 4467225"/>
              <a:gd name="connsiteX62" fmla="*/ 299561 w 1809750"/>
              <a:gd name="connsiteY62" fmla="*/ 986491 h 4467225"/>
              <a:gd name="connsiteX63" fmla="*/ 347186 w 1809750"/>
              <a:gd name="connsiteY63" fmla="*/ 891241 h 4467225"/>
              <a:gd name="connsiteX64" fmla="*/ 365284 w 1809750"/>
              <a:gd name="connsiteY64" fmla="*/ 840759 h 4467225"/>
              <a:gd name="connsiteX65" fmla="*/ 372904 w 1809750"/>
              <a:gd name="connsiteY65" fmla="*/ 817899 h 4467225"/>
              <a:gd name="connsiteX66" fmla="*/ 407194 w 1809750"/>
              <a:gd name="connsiteY66" fmla="*/ 750271 h 4467225"/>
              <a:gd name="connsiteX67" fmla="*/ 456724 w 1809750"/>
              <a:gd name="connsiteY67" fmla="*/ 719791 h 4467225"/>
              <a:gd name="connsiteX68" fmla="*/ 571024 w 1809750"/>
              <a:gd name="connsiteY68" fmla="*/ 684549 h 4467225"/>
              <a:gd name="connsiteX69" fmla="*/ 671036 w 1809750"/>
              <a:gd name="connsiteY69" fmla="*/ 632161 h 4467225"/>
              <a:gd name="connsiteX70" fmla="*/ 683419 w 1809750"/>
              <a:gd name="connsiteY70" fmla="*/ 614064 h 4467225"/>
              <a:gd name="connsiteX71" fmla="*/ 693896 w 1809750"/>
              <a:gd name="connsiteY71" fmla="*/ 548341 h 4467225"/>
              <a:gd name="connsiteX72" fmla="*/ 699611 w 1809750"/>
              <a:gd name="connsiteY72" fmla="*/ 438804 h 4467225"/>
              <a:gd name="connsiteX73" fmla="*/ 694849 w 1809750"/>
              <a:gd name="connsiteY73" fmla="*/ 383559 h 4467225"/>
              <a:gd name="connsiteX74" fmla="*/ 717709 w 1809750"/>
              <a:gd name="connsiteY74" fmla="*/ 281641 h 4467225"/>
              <a:gd name="connsiteX75" fmla="*/ 747236 w 1809750"/>
              <a:gd name="connsiteY75" fmla="*/ 187344 h 4467225"/>
              <a:gd name="connsiteX76" fmla="*/ 762476 w 1809750"/>
              <a:gd name="connsiteY76" fmla="*/ 163531 h 4467225"/>
              <a:gd name="connsiteX77" fmla="*/ 824389 w 1809750"/>
              <a:gd name="connsiteY77" fmla="*/ 91141 h 4467225"/>
              <a:gd name="connsiteX78" fmla="*/ 857726 w 1809750"/>
              <a:gd name="connsiteY78" fmla="*/ 42564 h 4467225"/>
              <a:gd name="connsiteX79" fmla="*/ 879634 w 1809750"/>
              <a:gd name="connsiteY79" fmla="*/ 35896 h 4467225"/>
              <a:gd name="connsiteX80" fmla="*/ 904399 w 1809750"/>
              <a:gd name="connsiteY80" fmla="*/ 30181 h 4467225"/>
              <a:gd name="connsiteX81" fmla="*/ 982504 w 1809750"/>
              <a:gd name="connsiteY81" fmla="*/ 11131 h 4467225"/>
              <a:gd name="connsiteX82" fmla="*/ 1059656 w 1809750"/>
              <a:gd name="connsiteY82" fmla="*/ 31134 h 4467225"/>
              <a:gd name="connsiteX83" fmla="*/ 1208246 w 1809750"/>
              <a:gd name="connsiteY83" fmla="*/ 231159 h 4467225"/>
              <a:gd name="connsiteX84" fmla="*/ 1225391 w 1809750"/>
              <a:gd name="connsiteY84" fmla="*/ 466426 h 4467225"/>
              <a:gd name="connsiteX85" fmla="*/ 1224439 w 1809750"/>
              <a:gd name="connsiteY85" fmla="*/ 476904 h 4467225"/>
              <a:gd name="connsiteX86" fmla="*/ 1233011 w 1809750"/>
              <a:gd name="connsiteY86" fmla="*/ 670261 h 4467225"/>
              <a:gd name="connsiteX87" fmla="*/ 1278731 w 1809750"/>
              <a:gd name="connsiteY87" fmla="*/ 721696 h 4467225"/>
              <a:gd name="connsiteX88" fmla="*/ 1348264 w 1809750"/>
              <a:gd name="connsiteY88" fmla="*/ 732174 h 4467225"/>
              <a:gd name="connsiteX89" fmla="*/ 1381601 w 1809750"/>
              <a:gd name="connsiteY89" fmla="*/ 755986 h 4467225"/>
              <a:gd name="connsiteX90" fmla="*/ 1409224 w 1809750"/>
              <a:gd name="connsiteY90" fmla="*/ 801706 h 4467225"/>
              <a:gd name="connsiteX91" fmla="*/ 1417796 w 1809750"/>
              <a:gd name="connsiteY91" fmla="*/ 820756 h 4467225"/>
              <a:gd name="connsiteX92" fmla="*/ 1447324 w 1809750"/>
              <a:gd name="connsiteY92" fmla="*/ 879811 h 4467225"/>
              <a:gd name="connsiteX93" fmla="*/ 1549241 w 1809750"/>
              <a:gd name="connsiteY93" fmla="*/ 1010304 h 4467225"/>
              <a:gd name="connsiteX94" fmla="*/ 1579721 w 1809750"/>
              <a:gd name="connsiteY94" fmla="*/ 1043641 h 4467225"/>
              <a:gd name="connsiteX95" fmla="*/ 1634014 w 1809750"/>
              <a:gd name="connsiteY95" fmla="*/ 1114126 h 4467225"/>
              <a:gd name="connsiteX96" fmla="*/ 1742599 w 1809750"/>
              <a:gd name="connsiteY96" fmla="*/ 1255096 h 4467225"/>
              <a:gd name="connsiteX97" fmla="*/ 1774031 w 1809750"/>
              <a:gd name="connsiteY97" fmla="*/ 1312246 h 4467225"/>
              <a:gd name="connsiteX98" fmla="*/ 1797844 w 1809750"/>
              <a:gd name="connsiteY98" fmla="*/ 1354156 h 4467225"/>
              <a:gd name="connsiteX99" fmla="*/ 1806416 w 1809750"/>
              <a:gd name="connsiteY99" fmla="*/ 1372254 h 4467225"/>
              <a:gd name="connsiteX100" fmla="*/ 1801654 w 1809750"/>
              <a:gd name="connsiteY100" fmla="*/ 1457026 h 4467225"/>
              <a:gd name="connsiteX101" fmla="*/ 1762601 w 1809750"/>
              <a:gd name="connsiteY101" fmla="*/ 1607521 h 4467225"/>
              <a:gd name="connsiteX102" fmla="*/ 1740694 w 1809750"/>
              <a:gd name="connsiteY102" fmla="*/ 1665624 h 4467225"/>
              <a:gd name="connsiteX103" fmla="*/ 1700689 w 1809750"/>
              <a:gd name="connsiteY103" fmla="*/ 1787544 h 4467225"/>
              <a:gd name="connsiteX104" fmla="*/ 1698784 w 1809750"/>
              <a:gd name="connsiteY104" fmla="*/ 1793259 h 4467225"/>
              <a:gd name="connsiteX105" fmla="*/ 1686401 w 1809750"/>
              <a:gd name="connsiteY105" fmla="*/ 1869459 h 4467225"/>
              <a:gd name="connsiteX106" fmla="*/ 1653064 w 1809750"/>
              <a:gd name="connsiteY106" fmla="*/ 1898034 h 4467225"/>
              <a:gd name="connsiteX107" fmla="*/ 1609249 w 1809750"/>
              <a:gd name="connsiteY107" fmla="*/ 2004714 h 4467225"/>
              <a:gd name="connsiteX108" fmla="*/ 1568291 w 1809750"/>
              <a:gd name="connsiteY108" fmla="*/ 2011381 h 4467225"/>
              <a:gd name="connsiteX109" fmla="*/ 1535906 w 1809750"/>
              <a:gd name="connsiteY109" fmla="*/ 1998046 h 4467225"/>
              <a:gd name="connsiteX110" fmla="*/ 1582579 w 1809750"/>
              <a:gd name="connsiteY110" fmla="*/ 1964709 h 4467225"/>
              <a:gd name="connsiteX111" fmla="*/ 1499711 w 1809750"/>
              <a:gd name="connsiteY111" fmla="*/ 1878984 h 4467225"/>
              <a:gd name="connsiteX112" fmla="*/ 1486376 w 1809750"/>
              <a:gd name="connsiteY112" fmla="*/ 1865649 h 4467225"/>
              <a:gd name="connsiteX113" fmla="*/ 1426369 w 1809750"/>
              <a:gd name="connsiteY113" fmla="*/ 1834216 h 4467225"/>
              <a:gd name="connsiteX114" fmla="*/ 1479709 w 1809750"/>
              <a:gd name="connsiteY114" fmla="*/ 1908511 h 4467225"/>
              <a:gd name="connsiteX115" fmla="*/ 1511141 w 1809750"/>
              <a:gd name="connsiteY115" fmla="*/ 1983759 h 4467225"/>
              <a:gd name="connsiteX116" fmla="*/ 1507331 w 1809750"/>
              <a:gd name="connsiteY116" fmla="*/ 2011381 h 4467225"/>
              <a:gd name="connsiteX117" fmla="*/ 1484471 w 1809750"/>
              <a:gd name="connsiteY117" fmla="*/ 2006619 h 4467225"/>
              <a:gd name="connsiteX118" fmla="*/ 1446371 w 1809750"/>
              <a:gd name="connsiteY118" fmla="*/ 2034241 h 4467225"/>
              <a:gd name="connsiteX119" fmla="*/ 1463516 w 1809750"/>
              <a:gd name="connsiteY119" fmla="*/ 2120919 h 4467225"/>
              <a:gd name="connsiteX120" fmla="*/ 1468279 w 1809750"/>
              <a:gd name="connsiteY120" fmla="*/ 2202834 h 4467225"/>
              <a:gd name="connsiteX121" fmla="*/ 1472089 w 1809750"/>
              <a:gd name="connsiteY121" fmla="*/ 2251411 h 4467225"/>
              <a:gd name="connsiteX122" fmla="*/ 1468279 w 1809750"/>
              <a:gd name="connsiteY122" fmla="*/ 2393334 h 4467225"/>
              <a:gd name="connsiteX123" fmla="*/ 1453991 w 1809750"/>
              <a:gd name="connsiteY123" fmla="*/ 2605741 h 4467225"/>
              <a:gd name="connsiteX124" fmla="*/ 1438751 w 1809750"/>
              <a:gd name="connsiteY124" fmla="*/ 2816244 h 4467225"/>
              <a:gd name="connsiteX125" fmla="*/ 1432084 w 1809750"/>
              <a:gd name="connsiteY125" fmla="*/ 2962929 h 4467225"/>
              <a:gd name="connsiteX126" fmla="*/ 1424464 w 1809750"/>
              <a:gd name="connsiteY126" fmla="*/ 3218199 h 4467225"/>
              <a:gd name="connsiteX127" fmla="*/ 1418749 w 1809750"/>
              <a:gd name="connsiteY127" fmla="*/ 3379171 h 4467225"/>
              <a:gd name="connsiteX128" fmla="*/ 1428274 w 1809750"/>
              <a:gd name="connsiteY128" fmla="*/ 3838276 h 4467225"/>
              <a:gd name="connsiteX129" fmla="*/ 1414939 w 1809750"/>
              <a:gd name="connsiteY129" fmla="*/ 4017346 h 4467225"/>
              <a:gd name="connsiteX130" fmla="*/ 1406366 w 1809750"/>
              <a:gd name="connsiteY130" fmla="*/ 4130694 h 4467225"/>
              <a:gd name="connsiteX131" fmla="*/ 1394936 w 1809750"/>
              <a:gd name="connsiteY131" fmla="*/ 4244041 h 4467225"/>
              <a:gd name="connsiteX132" fmla="*/ 1393031 w 1809750"/>
              <a:gd name="connsiteY132" fmla="*/ 4272616 h 4467225"/>
              <a:gd name="connsiteX133" fmla="*/ 1384459 w 1809750"/>
              <a:gd name="connsiteY133" fmla="*/ 4389774 h 4467225"/>
              <a:gd name="connsiteX134" fmla="*/ 1368266 w 1809750"/>
              <a:gd name="connsiteY134" fmla="*/ 4402156 h 4467225"/>
              <a:gd name="connsiteX135" fmla="*/ 1309211 w 1809750"/>
              <a:gd name="connsiteY135" fmla="*/ 4403109 h 4467225"/>
              <a:gd name="connsiteX136" fmla="*/ 1240631 w 1809750"/>
              <a:gd name="connsiteY136" fmla="*/ 4461211 h 4467225"/>
              <a:gd name="connsiteX137" fmla="*/ 1121569 w 1809750"/>
              <a:gd name="connsiteY137" fmla="*/ 4468831 h 4467225"/>
              <a:gd name="connsiteX138" fmla="*/ 1091089 w 1809750"/>
              <a:gd name="connsiteY138" fmla="*/ 4445971 h 4467225"/>
              <a:gd name="connsiteX139" fmla="*/ 1068229 w 1809750"/>
              <a:gd name="connsiteY139" fmla="*/ 4360246 h 4467225"/>
              <a:gd name="connsiteX140" fmla="*/ 1052989 w 1809750"/>
              <a:gd name="connsiteY140" fmla="*/ 4259281 h 4467225"/>
              <a:gd name="connsiteX141" fmla="*/ 1070134 w 1809750"/>
              <a:gd name="connsiteY141" fmla="*/ 4195464 h 4467225"/>
              <a:gd name="connsiteX142" fmla="*/ 1084421 w 1809750"/>
              <a:gd name="connsiteY142" fmla="*/ 4105929 h 4467225"/>
              <a:gd name="connsiteX143" fmla="*/ 1085374 w 1809750"/>
              <a:gd name="connsiteY143" fmla="*/ 3964959 h 4467225"/>
              <a:gd name="connsiteX144" fmla="*/ 1090136 w 1809750"/>
              <a:gd name="connsiteY144" fmla="*/ 3763981 h 4467225"/>
              <a:gd name="connsiteX145" fmla="*/ 1090136 w 1809750"/>
              <a:gd name="connsiteY145" fmla="*/ 3575386 h 4467225"/>
              <a:gd name="connsiteX146" fmla="*/ 1091089 w 1809750"/>
              <a:gd name="connsiteY146" fmla="*/ 3440131 h 4467225"/>
              <a:gd name="connsiteX147" fmla="*/ 1084421 w 1809750"/>
              <a:gd name="connsiteY147" fmla="*/ 3398221 h 4467225"/>
              <a:gd name="connsiteX148" fmla="*/ 1083469 w 1809750"/>
              <a:gd name="connsiteY148" fmla="*/ 3383934 h 4467225"/>
              <a:gd name="connsiteX149" fmla="*/ 1088231 w 1809750"/>
              <a:gd name="connsiteY149" fmla="*/ 3122949 h 4467225"/>
              <a:gd name="connsiteX150" fmla="*/ 1075849 w 1809750"/>
              <a:gd name="connsiteY150" fmla="*/ 2908636 h 4467225"/>
              <a:gd name="connsiteX151" fmla="*/ 1047274 w 1809750"/>
              <a:gd name="connsiteY151" fmla="*/ 2654319 h 4467225"/>
              <a:gd name="connsiteX152" fmla="*/ 1026319 w 1809750"/>
              <a:gd name="connsiteY152" fmla="*/ 2539066 h 4467225"/>
              <a:gd name="connsiteX153" fmla="*/ 1023461 w 1809750"/>
              <a:gd name="connsiteY153" fmla="*/ 2510491 h 4467225"/>
              <a:gd name="connsiteX154" fmla="*/ 1015841 w 1809750"/>
              <a:gd name="connsiteY154" fmla="*/ 2488584 h 4467225"/>
              <a:gd name="connsiteX155" fmla="*/ 1009174 w 1809750"/>
              <a:gd name="connsiteY155" fmla="*/ 2457151 h 4467225"/>
              <a:gd name="connsiteX156" fmla="*/ 1002506 w 1809750"/>
              <a:gd name="connsiteY156" fmla="*/ 2400001 h 4467225"/>
              <a:gd name="connsiteX157" fmla="*/ 977741 w 1809750"/>
              <a:gd name="connsiteY157" fmla="*/ 2420956 h 4467225"/>
              <a:gd name="connsiteX158" fmla="*/ 898684 w 1809750"/>
              <a:gd name="connsiteY158" fmla="*/ 2683846 h 4467225"/>
              <a:gd name="connsiteX159" fmla="*/ 799624 w 1809750"/>
              <a:gd name="connsiteY159" fmla="*/ 3000076 h 4467225"/>
              <a:gd name="connsiteX160" fmla="*/ 741521 w 1809750"/>
              <a:gd name="connsiteY160" fmla="*/ 3304876 h 4467225"/>
              <a:gd name="connsiteX161" fmla="*/ 736759 w 1809750"/>
              <a:gd name="connsiteY161" fmla="*/ 3384886 h 4467225"/>
              <a:gd name="connsiteX162" fmla="*/ 725329 w 1809750"/>
              <a:gd name="connsiteY162" fmla="*/ 3419176 h 4467225"/>
              <a:gd name="connsiteX163" fmla="*/ 705326 w 1809750"/>
              <a:gd name="connsiteY163" fmla="*/ 3529666 h 4467225"/>
              <a:gd name="connsiteX164" fmla="*/ 679609 w 1809750"/>
              <a:gd name="connsiteY164" fmla="*/ 3662064 h 4467225"/>
              <a:gd name="connsiteX165" fmla="*/ 654844 w 1809750"/>
              <a:gd name="connsiteY165" fmla="*/ 3813511 h 4467225"/>
              <a:gd name="connsiteX166" fmla="*/ 628174 w 1809750"/>
              <a:gd name="connsiteY166" fmla="*/ 3989724 h 4467225"/>
              <a:gd name="connsiteX167" fmla="*/ 611981 w 1809750"/>
              <a:gd name="connsiteY167" fmla="*/ 4096404 h 4467225"/>
              <a:gd name="connsiteX168" fmla="*/ 595789 w 1809750"/>
              <a:gd name="connsiteY168" fmla="*/ 4204989 h 4467225"/>
              <a:gd name="connsiteX169" fmla="*/ 572929 w 1809750"/>
              <a:gd name="connsiteY169" fmla="*/ 4360246 h 4467225"/>
              <a:gd name="connsiteX170" fmla="*/ 571976 w 1809750"/>
              <a:gd name="connsiteY170" fmla="*/ 4365961 h 4467225"/>
              <a:gd name="connsiteX171" fmla="*/ 536734 w 1809750"/>
              <a:gd name="connsiteY171" fmla="*/ 4398346 h 4467225"/>
              <a:gd name="connsiteX172" fmla="*/ 410051 w 1809750"/>
              <a:gd name="connsiteY172" fmla="*/ 4390726 h 4467225"/>
              <a:gd name="connsiteX173" fmla="*/ 377666 w 1809750"/>
              <a:gd name="connsiteY173" fmla="*/ 4404061 h 4467225"/>
              <a:gd name="connsiteX174" fmla="*/ 359569 w 1809750"/>
              <a:gd name="connsiteY174" fmla="*/ 4412634 h 4467225"/>
              <a:gd name="connsiteX175" fmla="*/ 343376 w 1809750"/>
              <a:gd name="connsiteY175" fmla="*/ 4397394 h 4467225"/>
              <a:gd name="connsiteX176" fmla="*/ 319564 w 1809750"/>
              <a:gd name="connsiteY176" fmla="*/ 4374534 h 4467225"/>
              <a:gd name="connsiteX177" fmla="*/ 301466 w 1809750"/>
              <a:gd name="connsiteY177" fmla="*/ 4369771 h 4467225"/>
              <a:gd name="connsiteX178" fmla="*/ 276701 w 1809750"/>
              <a:gd name="connsiteY178" fmla="*/ 4385011 h 4467225"/>
              <a:gd name="connsiteX179" fmla="*/ 198596 w 1809750"/>
              <a:gd name="connsiteY179" fmla="*/ 4448829 h 4467225"/>
              <a:gd name="connsiteX180" fmla="*/ 78581 w 1809750"/>
              <a:gd name="connsiteY180" fmla="*/ 4447876 h 4467225"/>
              <a:gd name="connsiteX181" fmla="*/ 7144 w 1809750"/>
              <a:gd name="connsiteY181" fmla="*/ 4419301 h 4467225"/>
              <a:gd name="connsiteX182" fmla="*/ 10001 w 1809750"/>
              <a:gd name="connsiteY182" fmla="*/ 4380249 h 4467225"/>
              <a:gd name="connsiteX183" fmla="*/ 705326 w 1809750"/>
              <a:gd name="connsiteY183" fmla="*/ 762654 h 4467225"/>
              <a:gd name="connsiteX184" fmla="*/ 719614 w 1809750"/>
              <a:gd name="connsiteY184" fmla="*/ 792181 h 4467225"/>
              <a:gd name="connsiteX185" fmla="*/ 739616 w 1809750"/>
              <a:gd name="connsiteY185" fmla="*/ 840759 h 4467225"/>
              <a:gd name="connsiteX186" fmla="*/ 752951 w 1809750"/>
              <a:gd name="connsiteY186" fmla="*/ 867429 h 4467225"/>
              <a:gd name="connsiteX187" fmla="*/ 760571 w 1809750"/>
              <a:gd name="connsiteY187" fmla="*/ 945534 h 4467225"/>
              <a:gd name="connsiteX188" fmla="*/ 775811 w 1809750"/>
              <a:gd name="connsiteY188" fmla="*/ 1109364 h 4467225"/>
              <a:gd name="connsiteX189" fmla="*/ 866299 w 1809750"/>
              <a:gd name="connsiteY189" fmla="*/ 1383684 h 4467225"/>
              <a:gd name="connsiteX190" fmla="*/ 890111 w 1809750"/>
              <a:gd name="connsiteY190" fmla="*/ 1427499 h 4467225"/>
              <a:gd name="connsiteX191" fmla="*/ 914876 w 1809750"/>
              <a:gd name="connsiteY191" fmla="*/ 1369396 h 4467225"/>
              <a:gd name="connsiteX192" fmla="*/ 1006316 w 1809750"/>
              <a:gd name="connsiteY192" fmla="*/ 1135081 h 4467225"/>
              <a:gd name="connsiteX193" fmla="*/ 1058704 w 1809750"/>
              <a:gd name="connsiteY193" fmla="*/ 1014114 h 4467225"/>
              <a:gd name="connsiteX194" fmla="*/ 1060609 w 1809750"/>
              <a:gd name="connsiteY194" fmla="*/ 974109 h 4467225"/>
              <a:gd name="connsiteX195" fmla="*/ 1052989 w 1809750"/>
              <a:gd name="connsiteY195" fmla="*/ 881716 h 4467225"/>
              <a:gd name="connsiteX196" fmla="*/ 1063466 w 1809750"/>
              <a:gd name="connsiteY196" fmla="*/ 863619 h 4467225"/>
              <a:gd name="connsiteX197" fmla="*/ 1126331 w 1809750"/>
              <a:gd name="connsiteY197" fmla="*/ 804564 h 4467225"/>
              <a:gd name="connsiteX198" fmla="*/ 1206341 w 1809750"/>
              <a:gd name="connsiteY198" fmla="*/ 850284 h 4467225"/>
              <a:gd name="connsiteX199" fmla="*/ 1067276 w 1809750"/>
              <a:gd name="connsiteY199" fmla="*/ 633114 h 4467225"/>
              <a:gd name="connsiteX200" fmla="*/ 1049179 w 1809750"/>
              <a:gd name="connsiteY200" fmla="*/ 710266 h 4467225"/>
              <a:gd name="connsiteX201" fmla="*/ 1040606 w 1809750"/>
              <a:gd name="connsiteY201" fmla="*/ 776941 h 4467225"/>
              <a:gd name="connsiteX202" fmla="*/ 1030129 w 1809750"/>
              <a:gd name="connsiteY202" fmla="*/ 814089 h 4467225"/>
              <a:gd name="connsiteX203" fmla="*/ 997744 w 1809750"/>
              <a:gd name="connsiteY203" fmla="*/ 848379 h 4467225"/>
              <a:gd name="connsiteX204" fmla="*/ 904399 w 1809750"/>
              <a:gd name="connsiteY204" fmla="*/ 990301 h 4467225"/>
              <a:gd name="connsiteX205" fmla="*/ 897731 w 1809750"/>
              <a:gd name="connsiteY205" fmla="*/ 993159 h 4467225"/>
              <a:gd name="connsiteX206" fmla="*/ 878681 w 1809750"/>
              <a:gd name="connsiteY206" fmla="*/ 936009 h 4467225"/>
              <a:gd name="connsiteX207" fmla="*/ 818674 w 1809750"/>
              <a:gd name="connsiteY207" fmla="*/ 856951 h 4467225"/>
              <a:gd name="connsiteX208" fmla="*/ 780574 w 1809750"/>
              <a:gd name="connsiteY208" fmla="*/ 843616 h 4467225"/>
              <a:gd name="connsiteX209" fmla="*/ 797719 w 1809750"/>
              <a:gd name="connsiteY209" fmla="*/ 592156 h 4467225"/>
              <a:gd name="connsiteX210" fmla="*/ 634841 w 1809750"/>
              <a:gd name="connsiteY210" fmla="*/ 825519 h 4467225"/>
              <a:gd name="connsiteX211" fmla="*/ 705326 w 1809750"/>
              <a:gd name="connsiteY211" fmla="*/ 762654 h 4467225"/>
              <a:gd name="connsiteX212" fmla="*/ 1273969 w 1809750"/>
              <a:gd name="connsiteY212" fmla="*/ 1329391 h 4467225"/>
              <a:gd name="connsiteX213" fmla="*/ 1280636 w 1809750"/>
              <a:gd name="connsiteY213" fmla="*/ 1357014 h 4467225"/>
              <a:gd name="connsiteX214" fmla="*/ 1294924 w 1809750"/>
              <a:gd name="connsiteY214" fmla="*/ 1423689 h 4467225"/>
              <a:gd name="connsiteX215" fmla="*/ 1315879 w 1809750"/>
              <a:gd name="connsiteY215" fmla="*/ 1556086 h 4467225"/>
              <a:gd name="connsiteX216" fmla="*/ 1337786 w 1809750"/>
              <a:gd name="connsiteY216" fmla="*/ 1669434 h 4467225"/>
              <a:gd name="connsiteX217" fmla="*/ 1370171 w 1809750"/>
              <a:gd name="connsiteY217" fmla="*/ 1777066 h 4467225"/>
              <a:gd name="connsiteX218" fmla="*/ 1441609 w 1809750"/>
              <a:gd name="connsiteY218" fmla="*/ 1820881 h 4467225"/>
              <a:gd name="connsiteX219" fmla="*/ 1473041 w 1809750"/>
              <a:gd name="connsiteY219" fmla="*/ 1796116 h 4467225"/>
              <a:gd name="connsiteX220" fmla="*/ 1516856 w 1809750"/>
              <a:gd name="connsiteY220" fmla="*/ 1700866 h 4467225"/>
              <a:gd name="connsiteX221" fmla="*/ 1537811 w 1809750"/>
              <a:gd name="connsiteY221" fmla="*/ 1671339 h 4467225"/>
              <a:gd name="connsiteX222" fmla="*/ 1547336 w 1809750"/>
              <a:gd name="connsiteY222" fmla="*/ 1614189 h 4467225"/>
              <a:gd name="connsiteX223" fmla="*/ 1568291 w 1809750"/>
              <a:gd name="connsiteY223" fmla="*/ 1573231 h 4467225"/>
              <a:gd name="connsiteX224" fmla="*/ 1575911 w 1809750"/>
              <a:gd name="connsiteY224" fmla="*/ 1558944 h 4467225"/>
              <a:gd name="connsiteX225" fmla="*/ 1582579 w 1809750"/>
              <a:gd name="connsiteY225" fmla="*/ 1450359 h 4467225"/>
              <a:gd name="connsiteX226" fmla="*/ 1577816 w 1809750"/>
              <a:gd name="connsiteY226" fmla="*/ 1436071 h 4467225"/>
              <a:gd name="connsiteX227" fmla="*/ 1470184 w 1809750"/>
              <a:gd name="connsiteY227" fmla="*/ 1317009 h 4467225"/>
              <a:gd name="connsiteX228" fmla="*/ 1383506 w 1809750"/>
              <a:gd name="connsiteY228" fmla="*/ 1220806 h 4467225"/>
              <a:gd name="connsiteX229" fmla="*/ 1353026 w 1809750"/>
              <a:gd name="connsiteY229" fmla="*/ 1221759 h 4467225"/>
              <a:gd name="connsiteX230" fmla="*/ 1280636 w 1809750"/>
              <a:gd name="connsiteY230" fmla="*/ 1315104 h 4467225"/>
              <a:gd name="connsiteX231" fmla="*/ 1273969 w 1809750"/>
              <a:gd name="connsiteY231" fmla="*/ 1329391 h 4467225"/>
              <a:gd name="connsiteX232" fmla="*/ 599599 w 1809750"/>
              <a:gd name="connsiteY232" fmla="*/ 1884699 h 4467225"/>
              <a:gd name="connsiteX233" fmla="*/ 604361 w 1809750"/>
              <a:gd name="connsiteY233" fmla="*/ 1880889 h 4467225"/>
              <a:gd name="connsiteX234" fmla="*/ 596741 w 1809750"/>
              <a:gd name="connsiteY234" fmla="*/ 1858029 h 4467225"/>
              <a:gd name="connsiteX235" fmla="*/ 581501 w 1809750"/>
              <a:gd name="connsiteY235" fmla="*/ 1721821 h 4467225"/>
              <a:gd name="connsiteX236" fmla="*/ 583406 w 1809750"/>
              <a:gd name="connsiteY236" fmla="*/ 1673244 h 4467225"/>
              <a:gd name="connsiteX237" fmla="*/ 558641 w 1809750"/>
              <a:gd name="connsiteY237" fmla="*/ 1591329 h 4467225"/>
              <a:gd name="connsiteX238" fmla="*/ 555784 w 1809750"/>
              <a:gd name="connsiteY238" fmla="*/ 1568469 h 4467225"/>
              <a:gd name="connsiteX239" fmla="*/ 531019 w 1809750"/>
              <a:gd name="connsiteY239" fmla="*/ 1421784 h 4467225"/>
              <a:gd name="connsiteX240" fmla="*/ 503396 w 1809750"/>
              <a:gd name="connsiteY240" fmla="*/ 1333201 h 4467225"/>
              <a:gd name="connsiteX241" fmla="*/ 484346 w 1809750"/>
              <a:gd name="connsiteY241" fmla="*/ 1236046 h 4467225"/>
              <a:gd name="connsiteX242" fmla="*/ 472916 w 1809750"/>
              <a:gd name="connsiteY242" fmla="*/ 1215091 h 4467225"/>
              <a:gd name="connsiteX243" fmla="*/ 451009 w 1809750"/>
              <a:gd name="connsiteY243" fmla="*/ 1228426 h 4467225"/>
              <a:gd name="connsiteX244" fmla="*/ 431959 w 1809750"/>
              <a:gd name="connsiteY244" fmla="*/ 1271289 h 4467225"/>
              <a:gd name="connsiteX245" fmla="*/ 375761 w 1809750"/>
              <a:gd name="connsiteY245" fmla="*/ 1361776 h 4467225"/>
              <a:gd name="connsiteX246" fmla="*/ 330994 w 1809750"/>
              <a:gd name="connsiteY246" fmla="*/ 1464646 h 4467225"/>
              <a:gd name="connsiteX247" fmla="*/ 333851 w 1809750"/>
              <a:gd name="connsiteY247" fmla="*/ 1471314 h 4467225"/>
              <a:gd name="connsiteX248" fmla="*/ 353854 w 1809750"/>
              <a:gd name="connsiteY248" fmla="*/ 1544656 h 4467225"/>
              <a:gd name="connsiteX249" fmla="*/ 361474 w 1809750"/>
              <a:gd name="connsiteY249" fmla="*/ 1568469 h 4467225"/>
              <a:gd name="connsiteX250" fmla="*/ 390049 w 1809750"/>
              <a:gd name="connsiteY250" fmla="*/ 1656099 h 4467225"/>
              <a:gd name="connsiteX251" fmla="*/ 395764 w 1809750"/>
              <a:gd name="connsiteY251" fmla="*/ 1677054 h 4467225"/>
              <a:gd name="connsiteX252" fmla="*/ 474821 w 1809750"/>
              <a:gd name="connsiteY252" fmla="*/ 1826596 h 4467225"/>
              <a:gd name="connsiteX253" fmla="*/ 507206 w 1809750"/>
              <a:gd name="connsiteY253" fmla="*/ 1858029 h 4467225"/>
              <a:gd name="connsiteX254" fmla="*/ 558641 w 1809750"/>
              <a:gd name="connsiteY254" fmla="*/ 1866601 h 4467225"/>
              <a:gd name="connsiteX255" fmla="*/ 573881 w 1809750"/>
              <a:gd name="connsiteY255" fmla="*/ 1872316 h 4467225"/>
              <a:gd name="connsiteX256" fmla="*/ 599599 w 1809750"/>
              <a:gd name="connsiteY256" fmla="*/ 1884699 h 4467225"/>
              <a:gd name="connsiteX257" fmla="*/ 930116 w 1809750"/>
              <a:gd name="connsiteY257" fmla="*/ 1638954 h 4467225"/>
              <a:gd name="connsiteX258" fmla="*/ 905351 w 1809750"/>
              <a:gd name="connsiteY258" fmla="*/ 1617046 h 4467225"/>
              <a:gd name="connsiteX259" fmla="*/ 880586 w 1809750"/>
              <a:gd name="connsiteY259" fmla="*/ 1644669 h 4467225"/>
              <a:gd name="connsiteX260" fmla="*/ 903446 w 1809750"/>
              <a:gd name="connsiteY260" fmla="*/ 1670386 h 4467225"/>
              <a:gd name="connsiteX261" fmla="*/ 930116 w 1809750"/>
              <a:gd name="connsiteY261" fmla="*/ 1638954 h 4467225"/>
              <a:gd name="connsiteX262" fmla="*/ 912019 w 1809750"/>
              <a:gd name="connsiteY262" fmla="*/ 1539894 h 4467225"/>
              <a:gd name="connsiteX263" fmla="*/ 889159 w 1809750"/>
              <a:gd name="connsiteY263" fmla="*/ 1510366 h 4467225"/>
              <a:gd name="connsiteX264" fmla="*/ 871061 w 1809750"/>
              <a:gd name="connsiteY264" fmla="*/ 1535131 h 4467225"/>
              <a:gd name="connsiteX265" fmla="*/ 892969 w 1809750"/>
              <a:gd name="connsiteY265" fmla="*/ 1563706 h 4467225"/>
              <a:gd name="connsiteX266" fmla="*/ 912019 w 1809750"/>
              <a:gd name="connsiteY266" fmla="*/ 1539894 h 4467225"/>
              <a:gd name="connsiteX267" fmla="*/ 918686 w 1809750"/>
              <a:gd name="connsiteY267" fmla="*/ 1769446 h 4467225"/>
              <a:gd name="connsiteX268" fmla="*/ 946309 w 1809750"/>
              <a:gd name="connsiteY268" fmla="*/ 1741824 h 4467225"/>
              <a:gd name="connsiteX269" fmla="*/ 926306 w 1809750"/>
              <a:gd name="connsiteY269" fmla="*/ 1718964 h 4467225"/>
              <a:gd name="connsiteX270" fmla="*/ 897731 w 1809750"/>
              <a:gd name="connsiteY270" fmla="*/ 1738014 h 4467225"/>
              <a:gd name="connsiteX271" fmla="*/ 918686 w 1809750"/>
              <a:gd name="connsiteY271" fmla="*/ 1769446 h 446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</a:cxnLst>
            <a:rect l="l" t="t" r="r" b="b"/>
            <a:pathLst>
              <a:path w="1809750" h="4467225">
                <a:moveTo>
                  <a:pt x="10001" y="4380249"/>
                </a:moveTo>
                <a:cubicBezTo>
                  <a:pt x="17621" y="4372629"/>
                  <a:pt x="25241" y="4363104"/>
                  <a:pt x="33814" y="4357389"/>
                </a:cubicBezTo>
                <a:cubicBezTo>
                  <a:pt x="44291" y="4350721"/>
                  <a:pt x="56674" y="4345959"/>
                  <a:pt x="68104" y="4343101"/>
                </a:cubicBezTo>
                <a:cubicBezTo>
                  <a:pt x="112871" y="4333576"/>
                  <a:pt x="125254" y="4304049"/>
                  <a:pt x="128111" y="4262139"/>
                </a:cubicBezTo>
                <a:cubicBezTo>
                  <a:pt x="131921" y="4206894"/>
                  <a:pt x="141446" y="4153554"/>
                  <a:pt x="157639" y="4100214"/>
                </a:cubicBezTo>
                <a:cubicBezTo>
                  <a:pt x="181451" y="4022109"/>
                  <a:pt x="199549" y="3943051"/>
                  <a:pt x="220504" y="3863994"/>
                </a:cubicBezTo>
                <a:cubicBezTo>
                  <a:pt x="226219" y="3843991"/>
                  <a:pt x="236696" y="3825894"/>
                  <a:pt x="242411" y="3805891"/>
                </a:cubicBezTo>
                <a:cubicBezTo>
                  <a:pt x="251936" y="3770649"/>
                  <a:pt x="260509" y="3735406"/>
                  <a:pt x="268129" y="3699211"/>
                </a:cubicBezTo>
                <a:cubicBezTo>
                  <a:pt x="288131" y="3606819"/>
                  <a:pt x="308134" y="3514426"/>
                  <a:pt x="328136" y="3422034"/>
                </a:cubicBezTo>
                <a:cubicBezTo>
                  <a:pt x="330041" y="3413461"/>
                  <a:pt x="328136" y="3404889"/>
                  <a:pt x="327184" y="3396316"/>
                </a:cubicBezTo>
                <a:cubicBezTo>
                  <a:pt x="327184" y="3391554"/>
                  <a:pt x="326231" y="3386791"/>
                  <a:pt x="328136" y="3382029"/>
                </a:cubicBezTo>
                <a:cubicBezTo>
                  <a:pt x="342424" y="3341071"/>
                  <a:pt x="356711" y="3300114"/>
                  <a:pt x="370999" y="3260109"/>
                </a:cubicBezTo>
                <a:cubicBezTo>
                  <a:pt x="375761" y="3247726"/>
                  <a:pt x="379571" y="3235344"/>
                  <a:pt x="386239" y="3223914"/>
                </a:cubicBezTo>
                <a:cubicBezTo>
                  <a:pt x="405289" y="3191529"/>
                  <a:pt x="408146" y="3157239"/>
                  <a:pt x="406241" y="3121996"/>
                </a:cubicBezTo>
                <a:cubicBezTo>
                  <a:pt x="404336" y="3091516"/>
                  <a:pt x="411956" y="3063894"/>
                  <a:pt x="423386" y="3035319"/>
                </a:cubicBezTo>
                <a:cubicBezTo>
                  <a:pt x="430054" y="3019126"/>
                  <a:pt x="431959" y="3001029"/>
                  <a:pt x="434816" y="2983884"/>
                </a:cubicBezTo>
                <a:cubicBezTo>
                  <a:pt x="444341" y="2928639"/>
                  <a:pt x="452914" y="2873394"/>
                  <a:pt x="461486" y="2818149"/>
                </a:cubicBezTo>
                <a:cubicBezTo>
                  <a:pt x="463391" y="2806719"/>
                  <a:pt x="469106" y="2796241"/>
                  <a:pt x="471011" y="2784811"/>
                </a:cubicBezTo>
                <a:cubicBezTo>
                  <a:pt x="473869" y="2767666"/>
                  <a:pt x="476726" y="2749569"/>
                  <a:pt x="476726" y="2732424"/>
                </a:cubicBezTo>
                <a:cubicBezTo>
                  <a:pt x="476726" y="2700991"/>
                  <a:pt x="472916" y="2670511"/>
                  <a:pt x="495776" y="2643841"/>
                </a:cubicBezTo>
                <a:cubicBezTo>
                  <a:pt x="500539" y="2639079"/>
                  <a:pt x="503396" y="2631459"/>
                  <a:pt x="503396" y="2624791"/>
                </a:cubicBezTo>
                <a:cubicBezTo>
                  <a:pt x="504349" y="2595264"/>
                  <a:pt x="503396" y="2566689"/>
                  <a:pt x="504349" y="2537161"/>
                </a:cubicBezTo>
                <a:cubicBezTo>
                  <a:pt x="504349" y="2525731"/>
                  <a:pt x="509111" y="2514301"/>
                  <a:pt x="511016" y="2502871"/>
                </a:cubicBezTo>
                <a:cubicBezTo>
                  <a:pt x="520541" y="2432386"/>
                  <a:pt x="530066" y="2360949"/>
                  <a:pt x="538639" y="2290464"/>
                </a:cubicBezTo>
                <a:cubicBezTo>
                  <a:pt x="539591" y="2279986"/>
                  <a:pt x="539591" y="2269509"/>
                  <a:pt x="539591" y="2259984"/>
                </a:cubicBezTo>
                <a:cubicBezTo>
                  <a:pt x="538639" y="2244744"/>
                  <a:pt x="540544" y="2232361"/>
                  <a:pt x="559594" y="2226646"/>
                </a:cubicBezTo>
                <a:cubicBezTo>
                  <a:pt x="547211" y="2211406"/>
                  <a:pt x="545306" y="2198071"/>
                  <a:pt x="558641" y="2183784"/>
                </a:cubicBezTo>
                <a:cubicBezTo>
                  <a:pt x="561499" y="2180926"/>
                  <a:pt x="562451" y="2173306"/>
                  <a:pt x="561499" y="2168544"/>
                </a:cubicBezTo>
                <a:cubicBezTo>
                  <a:pt x="559594" y="2146636"/>
                  <a:pt x="556736" y="2124729"/>
                  <a:pt x="554831" y="2102821"/>
                </a:cubicBezTo>
                <a:cubicBezTo>
                  <a:pt x="553879" y="2085676"/>
                  <a:pt x="546259" y="2080914"/>
                  <a:pt x="529114" y="2085676"/>
                </a:cubicBezTo>
                <a:cubicBezTo>
                  <a:pt x="517684" y="2088534"/>
                  <a:pt x="505301" y="2089486"/>
                  <a:pt x="493871" y="2092344"/>
                </a:cubicBezTo>
                <a:cubicBezTo>
                  <a:pt x="493871" y="2089486"/>
                  <a:pt x="492919" y="2086629"/>
                  <a:pt x="492919" y="2084724"/>
                </a:cubicBezTo>
                <a:cubicBezTo>
                  <a:pt x="502444" y="2082819"/>
                  <a:pt x="511016" y="2081866"/>
                  <a:pt x="520541" y="2079961"/>
                </a:cubicBezTo>
                <a:cubicBezTo>
                  <a:pt x="520541" y="2078056"/>
                  <a:pt x="520541" y="2077104"/>
                  <a:pt x="520541" y="2075199"/>
                </a:cubicBezTo>
                <a:cubicBezTo>
                  <a:pt x="507206" y="2072341"/>
                  <a:pt x="493871" y="2068531"/>
                  <a:pt x="474821" y="2063769"/>
                </a:cubicBezTo>
                <a:cubicBezTo>
                  <a:pt x="478631" y="2045671"/>
                  <a:pt x="479584" y="2025669"/>
                  <a:pt x="488156" y="2009476"/>
                </a:cubicBezTo>
                <a:cubicBezTo>
                  <a:pt x="511016" y="1964709"/>
                  <a:pt x="541496" y="1926609"/>
                  <a:pt x="579596" y="1892319"/>
                </a:cubicBezTo>
                <a:cubicBezTo>
                  <a:pt x="568166" y="1875174"/>
                  <a:pt x="551974" y="1874221"/>
                  <a:pt x="533876" y="1886604"/>
                </a:cubicBezTo>
                <a:cubicBezTo>
                  <a:pt x="527209" y="1890414"/>
                  <a:pt x="520541" y="1894224"/>
                  <a:pt x="513874" y="1897081"/>
                </a:cubicBezTo>
                <a:cubicBezTo>
                  <a:pt x="489109" y="1906606"/>
                  <a:pt x="471964" y="1922799"/>
                  <a:pt x="461486" y="1948516"/>
                </a:cubicBezTo>
                <a:cubicBezTo>
                  <a:pt x="451961" y="1973281"/>
                  <a:pt x="435769" y="1995189"/>
                  <a:pt x="420529" y="2017096"/>
                </a:cubicBezTo>
                <a:cubicBezTo>
                  <a:pt x="409099" y="2035194"/>
                  <a:pt x="413861" y="2044719"/>
                  <a:pt x="432911" y="2049481"/>
                </a:cubicBezTo>
                <a:cubicBezTo>
                  <a:pt x="434816" y="2050434"/>
                  <a:pt x="437674" y="2051386"/>
                  <a:pt x="444341" y="2054244"/>
                </a:cubicBezTo>
                <a:cubicBezTo>
                  <a:pt x="430054" y="2056149"/>
                  <a:pt x="420529" y="2058054"/>
                  <a:pt x="410051" y="2059959"/>
                </a:cubicBezTo>
                <a:cubicBezTo>
                  <a:pt x="411004" y="2067579"/>
                  <a:pt x="411956" y="2074246"/>
                  <a:pt x="412909" y="2079961"/>
                </a:cubicBezTo>
                <a:cubicBezTo>
                  <a:pt x="411956" y="2081866"/>
                  <a:pt x="410051" y="2082819"/>
                  <a:pt x="409099" y="2084724"/>
                </a:cubicBezTo>
                <a:cubicBezTo>
                  <a:pt x="401479" y="2079961"/>
                  <a:pt x="391954" y="2076151"/>
                  <a:pt x="387191" y="2069484"/>
                </a:cubicBezTo>
                <a:cubicBezTo>
                  <a:pt x="378619" y="2057101"/>
                  <a:pt x="373856" y="2042814"/>
                  <a:pt x="366236" y="2029479"/>
                </a:cubicBezTo>
                <a:cubicBezTo>
                  <a:pt x="361474" y="2020906"/>
                  <a:pt x="355759" y="2011381"/>
                  <a:pt x="348139" y="2004714"/>
                </a:cubicBezTo>
                <a:cubicBezTo>
                  <a:pt x="333851" y="1991379"/>
                  <a:pt x="322421" y="1980901"/>
                  <a:pt x="322421" y="1957089"/>
                </a:cubicBezTo>
                <a:cubicBezTo>
                  <a:pt x="322421" y="1940896"/>
                  <a:pt x="301466" y="1925656"/>
                  <a:pt x="289084" y="1910416"/>
                </a:cubicBezTo>
                <a:cubicBezTo>
                  <a:pt x="279559" y="1898986"/>
                  <a:pt x="270034" y="1887556"/>
                  <a:pt x="259556" y="1877079"/>
                </a:cubicBezTo>
                <a:cubicBezTo>
                  <a:pt x="261461" y="1875174"/>
                  <a:pt x="262414" y="1874221"/>
                  <a:pt x="264319" y="1872316"/>
                </a:cubicBezTo>
                <a:cubicBezTo>
                  <a:pt x="267176" y="1874221"/>
                  <a:pt x="270986" y="1877079"/>
                  <a:pt x="278606" y="1881841"/>
                </a:cubicBezTo>
                <a:cubicBezTo>
                  <a:pt x="219551" y="1784686"/>
                  <a:pt x="189071" y="1680864"/>
                  <a:pt x="149066" y="1581804"/>
                </a:cubicBezTo>
                <a:cubicBezTo>
                  <a:pt x="132874" y="1542751"/>
                  <a:pt x="121444" y="1502746"/>
                  <a:pt x="109061" y="1461789"/>
                </a:cubicBezTo>
                <a:cubicBezTo>
                  <a:pt x="106204" y="1451311"/>
                  <a:pt x="105251" y="1439881"/>
                  <a:pt x="106204" y="1429404"/>
                </a:cubicBezTo>
                <a:cubicBezTo>
                  <a:pt x="107156" y="1403686"/>
                  <a:pt x="107156" y="1377969"/>
                  <a:pt x="111919" y="1353204"/>
                </a:cubicBezTo>
                <a:cubicBezTo>
                  <a:pt x="115729" y="1336059"/>
                  <a:pt x="123349" y="1317009"/>
                  <a:pt x="133826" y="1303674"/>
                </a:cubicBezTo>
                <a:cubicBezTo>
                  <a:pt x="167164" y="1260811"/>
                  <a:pt x="190024" y="1213186"/>
                  <a:pt x="206216" y="1160799"/>
                </a:cubicBezTo>
                <a:cubicBezTo>
                  <a:pt x="209074" y="1151274"/>
                  <a:pt x="214789" y="1141749"/>
                  <a:pt x="220504" y="1133176"/>
                </a:cubicBezTo>
                <a:cubicBezTo>
                  <a:pt x="229076" y="1117936"/>
                  <a:pt x="238601" y="1104601"/>
                  <a:pt x="246221" y="1089361"/>
                </a:cubicBezTo>
                <a:cubicBezTo>
                  <a:pt x="264319" y="1055071"/>
                  <a:pt x="282416" y="1020781"/>
                  <a:pt x="299561" y="986491"/>
                </a:cubicBezTo>
                <a:cubicBezTo>
                  <a:pt x="315754" y="955059"/>
                  <a:pt x="330994" y="922674"/>
                  <a:pt x="347186" y="891241"/>
                </a:cubicBezTo>
                <a:cubicBezTo>
                  <a:pt x="355759" y="875049"/>
                  <a:pt x="368141" y="861714"/>
                  <a:pt x="365284" y="840759"/>
                </a:cubicBezTo>
                <a:cubicBezTo>
                  <a:pt x="364331" y="834091"/>
                  <a:pt x="369094" y="824566"/>
                  <a:pt x="372904" y="817899"/>
                </a:cubicBezTo>
                <a:cubicBezTo>
                  <a:pt x="384334" y="795039"/>
                  <a:pt x="396716" y="773131"/>
                  <a:pt x="407194" y="750271"/>
                </a:cubicBezTo>
                <a:cubicBezTo>
                  <a:pt x="416719" y="728364"/>
                  <a:pt x="437674" y="725506"/>
                  <a:pt x="456724" y="719791"/>
                </a:cubicBezTo>
                <a:cubicBezTo>
                  <a:pt x="494824" y="708361"/>
                  <a:pt x="534829" y="699789"/>
                  <a:pt x="571024" y="684549"/>
                </a:cubicBezTo>
                <a:cubicBezTo>
                  <a:pt x="606266" y="670261"/>
                  <a:pt x="638651" y="650259"/>
                  <a:pt x="671036" y="632161"/>
                </a:cubicBezTo>
                <a:cubicBezTo>
                  <a:pt x="676751" y="629304"/>
                  <a:pt x="681514" y="620731"/>
                  <a:pt x="683419" y="614064"/>
                </a:cubicBezTo>
                <a:cubicBezTo>
                  <a:pt x="688181" y="592156"/>
                  <a:pt x="691991" y="570249"/>
                  <a:pt x="693896" y="548341"/>
                </a:cubicBezTo>
                <a:cubicBezTo>
                  <a:pt x="696754" y="512146"/>
                  <a:pt x="698659" y="474999"/>
                  <a:pt x="699611" y="438804"/>
                </a:cubicBezTo>
                <a:cubicBezTo>
                  <a:pt x="699611" y="420706"/>
                  <a:pt x="691991" y="401656"/>
                  <a:pt x="694849" y="383559"/>
                </a:cubicBezTo>
                <a:cubicBezTo>
                  <a:pt x="699611" y="349269"/>
                  <a:pt x="708184" y="314979"/>
                  <a:pt x="717709" y="281641"/>
                </a:cubicBezTo>
                <a:cubicBezTo>
                  <a:pt x="726281" y="250209"/>
                  <a:pt x="736759" y="218776"/>
                  <a:pt x="747236" y="187344"/>
                </a:cubicBezTo>
                <a:cubicBezTo>
                  <a:pt x="750094" y="178771"/>
                  <a:pt x="756761" y="170198"/>
                  <a:pt x="762476" y="163531"/>
                </a:cubicBezTo>
                <a:cubicBezTo>
                  <a:pt x="783431" y="138766"/>
                  <a:pt x="804386" y="115906"/>
                  <a:pt x="824389" y="91141"/>
                </a:cubicBezTo>
                <a:cubicBezTo>
                  <a:pt x="836771" y="75901"/>
                  <a:pt x="845344" y="57804"/>
                  <a:pt x="857726" y="42564"/>
                </a:cubicBezTo>
                <a:cubicBezTo>
                  <a:pt x="861536" y="37801"/>
                  <a:pt x="872014" y="37801"/>
                  <a:pt x="879634" y="35896"/>
                </a:cubicBezTo>
                <a:cubicBezTo>
                  <a:pt x="888206" y="33991"/>
                  <a:pt x="899636" y="34943"/>
                  <a:pt x="904399" y="30181"/>
                </a:cubicBezTo>
                <a:cubicBezTo>
                  <a:pt x="927259" y="7321"/>
                  <a:pt x="952024" y="2558"/>
                  <a:pt x="982504" y="11131"/>
                </a:cubicBezTo>
                <a:cubicBezTo>
                  <a:pt x="1008221" y="18751"/>
                  <a:pt x="1033939" y="16846"/>
                  <a:pt x="1059656" y="31134"/>
                </a:cubicBezTo>
                <a:cubicBezTo>
                  <a:pt x="1139666" y="75901"/>
                  <a:pt x="1187291" y="146386"/>
                  <a:pt x="1208246" y="231159"/>
                </a:cubicBezTo>
                <a:cubicBezTo>
                  <a:pt x="1227296" y="307359"/>
                  <a:pt x="1229201" y="387369"/>
                  <a:pt x="1225391" y="466426"/>
                </a:cubicBezTo>
                <a:cubicBezTo>
                  <a:pt x="1225391" y="470236"/>
                  <a:pt x="1224439" y="473094"/>
                  <a:pt x="1224439" y="476904"/>
                </a:cubicBezTo>
                <a:cubicBezTo>
                  <a:pt x="1239679" y="540721"/>
                  <a:pt x="1229201" y="605491"/>
                  <a:pt x="1233011" y="670261"/>
                </a:cubicBezTo>
                <a:cubicBezTo>
                  <a:pt x="1234916" y="715029"/>
                  <a:pt x="1238726" y="713124"/>
                  <a:pt x="1278731" y="721696"/>
                </a:cubicBezTo>
                <a:cubicBezTo>
                  <a:pt x="1301591" y="726459"/>
                  <a:pt x="1325404" y="725506"/>
                  <a:pt x="1348264" y="732174"/>
                </a:cubicBezTo>
                <a:cubicBezTo>
                  <a:pt x="1360646" y="735031"/>
                  <a:pt x="1373029" y="745509"/>
                  <a:pt x="1381601" y="755986"/>
                </a:cubicBezTo>
                <a:cubicBezTo>
                  <a:pt x="1393031" y="769321"/>
                  <a:pt x="1400651" y="786466"/>
                  <a:pt x="1409224" y="801706"/>
                </a:cubicBezTo>
                <a:cubicBezTo>
                  <a:pt x="1413034" y="807421"/>
                  <a:pt x="1417796" y="814089"/>
                  <a:pt x="1417796" y="820756"/>
                </a:cubicBezTo>
                <a:cubicBezTo>
                  <a:pt x="1414939" y="847426"/>
                  <a:pt x="1433036" y="861714"/>
                  <a:pt x="1447324" y="879811"/>
                </a:cubicBezTo>
                <a:cubicBezTo>
                  <a:pt x="1481614" y="923626"/>
                  <a:pt x="1514951" y="967441"/>
                  <a:pt x="1549241" y="1010304"/>
                </a:cubicBezTo>
                <a:cubicBezTo>
                  <a:pt x="1558766" y="1021734"/>
                  <a:pt x="1570196" y="1032211"/>
                  <a:pt x="1579721" y="1043641"/>
                </a:cubicBezTo>
                <a:cubicBezTo>
                  <a:pt x="1598771" y="1066501"/>
                  <a:pt x="1615916" y="1090314"/>
                  <a:pt x="1634014" y="1114126"/>
                </a:cubicBezTo>
                <a:cubicBezTo>
                  <a:pt x="1670209" y="1160799"/>
                  <a:pt x="1707356" y="1207471"/>
                  <a:pt x="1742599" y="1255096"/>
                </a:cubicBezTo>
                <a:cubicBezTo>
                  <a:pt x="1754981" y="1272241"/>
                  <a:pt x="1763554" y="1293196"/>
                  <a:pt x="1774031" y="1312246"/>
                </a:cubicBezTo>
                <a:cubicBezTo>
                  <a:pt x="1781651" y="1326534"/>
                  <a:pt x="1790224" y="1340821"/>
                  <a:pt x="1797844" y="1354156"/>
                </a:cubicBezTo>
                <a:cubicBezTo>
                  <a:pt x="1800701" y="1359871"/>
                  <a:pt x="1806416" y="1366539"/>
                  <a:pt x="1806416" y="1372254"/>
                </a:cubicBezTo>
                <a:cubicBezTo>
                  <a:pt x="1805464" y="1400829"/>
                  <a:pt x="1807369" y="1429404"/>
                  <a:pt x="1801654" y="1457026"/>
                </a:cubicBezTo>
                <a:cubicBezTo>
                  <a:pt x="1791176" y="1507509"/>
                  <a:pt x="1776889" y="1557991"/>
                  <a:pt x="1762601" y="1607521"/>
                </a:cubicBezTo>
                <a:cubicBezTo>
                  <a:pt x="1756886" y="1627524"/>
                  <a:pt x="1747361" y="1645621"/>
                  <a:pt x="1740694" y="1665624"/>
                </a:cubicBezTo>
                <a:cubicBezTo>
                  <a:pt x="1727359" y="1705629"/>
                  <a:pt x="1714024" y="1746586"/>
                  <a:pt x="1700689" y="1787544"/>
                </a:cubicBezTo>
                <a:cubicBezTo>
                  <a:pt x="1699736" y="1789449"/>
                  <a:pt x="1697831" y="1792306"/>
                  <a:pt x="1698784" y="1793259"/>
                </a:cubicBezTo>
                <a:cubicBezTo>
                  <a:pt x="1713071" y="1820881"/>
                  <a:pt x="1687354" y="1842789"/>
                  <a:pt x="1686401" y="1869459"/>
                </a:cubicBezTo>
                <a:cubicBezTo>
                  <a:pt x="1666399" y="1868506"/>
                  <a:pt x="1658779" y="1881841"/>
                  <a:pt x="1653064" y="1898034"/>
                </a:cubicBezTo>
                <a:cubicBezTo>
                  <a:pt x="1639729" y="1934229"/>
                  <a:pt x="1624489" y="1969471"/>
                  <a:pt x="1609249" y="2004714"/>
                </a:cubicBezTo>
                <a:cubicBezTo>
                  <a:pt x="1601629" y="2023764"/>
                  <a:pt x="1583531" y="2024716"/>
                  <a:pt x="1568291" y="2011381"/>
                </a:cubicBezTo>
                <a:cubicBezTo>
                  <a:pt x="1560671" y="2004714"/>
                  <a:pt x="1548289" y="2002809"/>
                  <a:pt x="1535906" y="1998046"/>
                </a:cubicBezTo>
                <a:cubicBezTo>
                  <a:pt x="1550194" y="1987569"/>
                  <a:pt x="1565434" y="1977091"/>
                  <a:pt x="1582579" y="1964709"/>
                </a:cubicBezTo>
                <a:cubicBezTo>
                  <a:pt x="1554004" y="1935181"/>
                  <a:pt x="1526381" y="1907559"/>
                  <a:pt x="1499711" y="1878984"/>
                </a:cubicBezTo>
                <a:cubicBezTo>
                  <a:pt x="1494949" y="1874221"/>
                  <a:pt x="1491139" y="1870411"/>
                  <a:pt x="1486376" y="1865649"/>
                </a:cubicBezTo>
                <a:cubicBezTo>
                  <a:pt x="1463516" y="1838979"/>
                  <a:pt x="1461611" y="1838026"/>
                  <a:pt x="1426369" y="1834216"/>
                </a:cubicBezTo>
                <a:cubicBezTo>
                  <a:pt x="1443514" y="1858029"/>
                  <a:pt x="1464469" y="1881841"/>
                  <a:pt x="1479709" y="1908511"/>
                </a:cubicBezTo>
                <a:cubicBezTo>
                  <a:pt x="1493044" y="1932324"/>
                  <a:pt x="1502569" y="1958041"/>
                  <a:pt x="1511141" y="1983759"/>
                </a:cubicBezTo>
                <a:cubicBezTo>
                  <a:pt x="1513999" y="1991379"/>
                  <a:pt x="1509236" y="2001856"/>
                  <a:pt x="1507331" y="2011381"/>
                </a:cubicBezTo>
                <a:cubicBezTo>
                  <a:pt x="1499711" y="2009476"/>
                  <a:pt x="1492091" y="2009476"/>
                  <a:pt x="1484471" y="2006619"/>
                </a:cubicBezTo>
                <a:cubicBezTo>
                  <a:pt x="1446371" y="1991379"/>
                  <a:pt x="1442561" y="1993284"/>
                  <a:pt x="1446371" y="2034241"/>
                </a:cubicBezTo>
                <a:cubicBezTo>
                  <a:pt x="1449229" y="2063769"/>
                  <a:pt x="1458754" y="2092344"/>
                  <a:pt x="1463516" y="2120919"/>
                </a:cubicBezTo>
                <a:cubicBezTo>
                  <a:pt x="1468279" y="2147589"/>
                  <a:pt x="1475899" y="2174259"/>
                  <a:pt x="1468279" y="2202834"/>
                </a:cubicBezTo>
                <a:cubicBezTo>
                  <a:pt x="1464469" y="2217121"/>
                  <a:pt x="1473041" y="2235219"/>
                  <a:pt x="1472089" y="2251411"/>
                </a:cubicBezTo>
                <a:cubicBezTo>
                  <a:pt x="1472089" y="2299036"/>
                  <a:pt x="1471136" y="2346661"/>
                  <a:pt x="1468279" y="2393334"/>
                </a:cubicBezTo>
                <a:cubicBezTo>
                  <a:pt x="1464469" y="2463819"/>
                  <a:pt x="1458754" y="2535256"/>
                  <a:pt x="1453991" y="2605741"/>
                </a:cubicBezTo>
                <a:cubicBezTo>
                  <a:pt x="1449229" y="2676226"/>
                  <a:pt x="1443514" y="2745759"/>
                  <a:pt x="1438751" y="2816244"/>
                </a:cubicBezTo>
                <a:cubicBezTo>
                  <a:pt x="1435894" y="2864821"/>
                  <a:pt x="1433989" y="2914351"/>
                  <a:pt x="1432084" y="2962929"/>
                </a:cubicBezTo>
                <a:cubicBezTo>
                  <a:pt x="1429226" y="3047701"/>
                  <a:pt x="1427321" y="3132474"/>
                  <a:pt x="1424464" y="3218199"/>
                </a:cubicBezTo>
                <a:cubicBezTo>
                  <a:pt x="1422559" y="3271539"/>
                  <a:pt x="1416844" y="3325831"/>
                  <a:pt x="1418749" y="3379171"/>
                </a:cubicBezTo>
                <a:cubicBezTo>
                  <a:pt x="1426369" y="3532524"/>
                  <a:pt x="1432084" y="3684924"/>
                  <a:pt x="1428274" y="3838276"/>
                </a:cubicBezTo>
                <a:cubicBezTo>
                  <a:pt x="1426369" y="3898284"/>
                  <a:pt x="1419701" y="3957339"/>
                  <a:pt x="1414939" y="4017346"/>
                </a:cubicBezTo>
                <a:cubicBezTo>
                  <a:pt x="1412081" y="4055446"/>
                  <a:pt x="1410176" y="4092594"/>
                  <a:pt x="1406366" y="4130694"/>
                </a:cubicBezTo>
                <a:cubicBezTo>
                  <a:pt x="1402556" y="4168794"/>
                  <a:pt x="1398746" y="4205941"/>
                  <a:pt x="1394936" y="4244041"/>
                </a:cubicBezTo>
                <a:cubicBezTo>
                  <a:pt x="1393984" y="4253566"/>
                  <a:pt x="1393031" y="4263091"/>
                  <a:pt x="1393031" y="4272616"/>
                </a:cubicBezTo>
                <a:cubicBezTo>
                  <a:pt x="1390174" y="4311669"/>
                  <a:pt x="1388269" y="4350721"/>
                  <a:pt x="1384459" y="4389774"/>
                </a:cubicBezTo>
                <a:cubicBezTo>
                  <a:pt x="1384459" y="4394536"/>
                  <a:pt x="1373981" y="4402156"/>
                  <a:pt x="1368266" y="4402156"/>
                </a:cubicBezTo>
                <a:cubicBezTo>
                  <a:pt x="1348264" y="4404061"/>
                  <a:pt x="1328261" y="4403109"/>
                  <a:pt x="1309211" y="4403109"/>
                </a:cubicBezTo>
                <a:cubicBezTo>
                  <a:pt x="1299686" y="4448829"/>
                  <a:pt x="1286351" y="4459306"/>
                  <a:pt x="1240631" y="4461211"/>
                </a:cubicBezTo>
                <a:cubicBezTo>
                  <a:pt x="1200626" y="4463116"/>
                  <a:pt x="1161574" y="4465974"/>
                  <a:pt x="1121569" y="4468831"/>
                </a:cubicBezTo>
                <a:cubicBezTo>
                  <a:pt x="1104424" y="4469784"/>
                  <a:pt x="1094899" y="4465021"/>
                  <a:pt x="1091089" y="4445971"/>
                </a:cubicBezTo>
                <a:cubicBezTo>
                  <a:pt x="1084421" y="4417396"/>
                  <a:pt x="1073944" y="4388821"/>
                  <a:pt x="1068229" y="4360246"/>
                </a:cubicBezTo>
                <a:cubicBezTo>
                  <a:pt x="1061561" y="4326909"/>
                  <a:pt x="1053941" y="4292619"/>
                  <a:pt x="1052989" y="4259281"/>
                </a:cubicBezTo>
                <a:cubicBezTo>
                  <a:pt x="1052989" y="4238326"/>
                  <a:pt x="1065371" y="4217371"/>
                  <a:pt x="1070134" y="4195464"/>
                </a:cubicBezTo>
                <a:cubicBezTo>
                  <a:pt x="1075849" y="4165936"/>
                  <a:pt x="1082516" y="4136409"/>
                  <a:pt x="1084421" y="4105929"/>
                </a:cubicBezTo>
                <a:cubicBezTo>
                  <a:pt x="1086326" y="4059256"/>
                  <a:pt x="1084421" y="4011631"/>
                  <a:pt x="1085374" y="3964959"/>
                </a:cubicBezTo>
                <a:cubicBezTo>
                  <a:pt x="1086326" y="3898284"/>
                  <a:pt x="1089184" y="3830656"/>
                  <a:pt x="1090136" y="3763981"/>
                </a:cubicBezTo>
                <a:cubicBezTo>
                  <a:pt x="1091089" y="3701116"/>
                  <a:pt x="1090136" y="3638251"/>
                  <a:pt x="1090136" y="3575386"/>
                </a:cubicBezTo>
                <a:cubicBezTo>
                  <a:pt x="1090136" y="3530619"/>
                  <a:pt x="1091089" y="3485851"/>
                  <a:pt x="1091089" y="3440131"/>
                </a:cubicBezTo>
                <a:cubicBezTo>
                  <a:pt x="1091089" y="3425844"/>
                  <a:pt x="1086326" y="3412509"/>
                  <a:pt x="1084421" y="3398221"/>
                </a:cubicBezTo>
                <a:cubicBezTo>
                  <a:pt x="1083469" y="3393459"/>
                  <a:pt x="1083469" y="3388696"/>
                  <a:pt x="1083469" y="3383934"/>
                </a:cubicBezTo>
                <a:cubicBezTo>
                  <a:pt x="1085374" y="3297256"/>
                  <a:pt x="1089184" y="3209626"/>
                  <a:pt x="1088231" y="3122949"/>
                </a:cubicBezTo>
                <a:cubicBezTo>
                  <a:pt x="1087279" y="3051511"/>
                  <a:pt x="1082516" y="2980074"/>
                  <a:pt x="1075849" y="2908636"/>
                </a:cubicBezTo>
                <a:cubicBezTo>
                  <a:pt x="1068229" y="2823864"/>
                  <a:pt x="1058704" y="2739091"/>
                  <a:pt x="1047274" y="2654319"/>
                </a:cubicBezTo>
                <a:cubicBezTo>
                  <a:pt x="1042511" y="2615266"/>
                  <a:pt x="1032986" y="2577166"/>
                  <a:pt x="1026319" y="2539066"/>
                </a:cubicBezTo>
                <a:cubicBezTo>
                  <a:pt x="1024414" y="2529541"/>
                  <a:pt x="1025366" y="2520016"/>
                  <a:pt x="1023461" y="2510491"/>
                </a:cubicBezTo>
                <a:cubicBezTo>
                  <a:pt x="1022509" y="2502871"/>
                  <a:pt x="1017746" y="2496204"/>
                  <a:pt x="1015841" y="2488584"/>
                </a:cubicBezTo>
                <a:cubicBezTo>
                  <a:pt x="1012984" y="2478106"/>
                  <a:pt x="1008221" y="2466676"/>
                  <a:pt x="1009174" y="2457151"/>
                </a:cubicBezTo>
                <a:cubicBezTo>
                  <a:pt x="1013936" y="2425719"/>
                  <a:pt x="1014889" y="2425719"/>
                  <a:pt x="1002506" y="2400001"/>
                </a:cubicBezTo>
                <a:cubicBezTo>
                  <a:pt x="989171" y="2401906"/>
                  <a:pt x="982504" y="2405716"/>
                  <a:pt x="977741" y="2420956"/>
                </a:cubicBezTo>
                <a:cubicBezTo>
                  <a:pt x="952976" y="2509539"/>
                  <a:pt x="930116" y="2598121"/>
                  <a:pt x="898684" y="2683846"/>
                </a:cubicBezTo>
                <a:cubicBezTo>
                  <a:pt x="859631" y="2787669"/>
                  <a:pt x="824389" y="2892444"/>
                  <a:pt x="799624" y="3000076"/>
                </a:cubicBezTo>
                <a:cubicBezTo>
                  <a:pt x="776764" y="3101041"/>
                  <a:pt x="759619" y="3202959"/>
                  <a:pt x="741521" y="3304876"/>
                </a:cubicBezTo>
                <a:cubicBezTo>
                  <a:pt x="736759" y="3330594"/>
                  <a:pt x="739616" y="3358216"/>
                  <a:pt x="736759" y="3384886"/>
                </a:cubicBezTo>
                <a:cubicBezTo>
                  <a:pt x="735806" y="3396316"/>
                  <a:pt x="727234" y="3407746"/>
                  <a:pt x="725329" y="3419176"/>
                </a:cubicBezTo>
                <a:cubicBezTo>
                  <a:pt x="717709" y="3455371"/>
                  <a:pt x="711994" y="3492519"/>
                  <a:pt x="705326" y="3529666"/>
                </a:cubicBezTo>
                <a:cubicBezTo>
                  <a:pt x="696754" y="3573481"/>
                  <a:pt x="687229" y="3617296"/>
                  <a:pt x="679609" y="3662064"/>
                </a:cubicBezTo>
                <a:cubicBezTo>
                  <a:pt x="671036" y="3712546"/>
                  <a:pt x="662464" y="3763029"/>
                  <a:pt x="654844" y="3813511"/>
                </a:cubicBezTo>
                <a:cubicBezTo>
                  <a:pt x="645319" y="3871614"/>
                  <a:pt x="636746" y="3930669"/>
                  <a:pt x="628174" y="3989724"/>
                </a:cubicBezTo>
                <a:cubicBezTo>
                  <a:pt x="622459" y="4024966"/>
                  <a:pt x="617696" y="4060209"/>
                  <a:pt x="611981" y="4096404"/>
                </a:cubicBezTo>
                <a:cubicBezTo>
                  <a:pt x="606266" y="4132599"/>
                  <a:pt x="601504" y="4168794"/>
                  <a:pt x="595789" y="4204989"/>
                </a:cubicBezTo>
                <a:cubicBezTo>
                  <a:pt x="588169" y="4256424"/>
                  <a:pt x="580549" y="4308811"/>
                  <a:pt x="572929" y="4360246"/>
                </a:cubicBezTo>
                <a:cubicBezTo>
                  <a:pt x="572929" y="4362151"/>
                  <a:pt x="571976" y="4364056"/>
                  <a:pt x="571976" y="4365961"/>
                </a:cubicBezTo>
                <a:cubicBezTo>
                  <a:pt x="567214" y="4396441"/>
                  <a:pt x="567214" y="4396441"/>
                  <a:pt x="536734" y="4398346"/>
                </a:cubicBezTo>
                <a:cubicBezTo>
                  <a:pt x="493871" y="4401204"/>
                  <a:pt x="451961" y="4402156"/>
                  <a:pt x="410051" y="4390726"/>
                </a:cubicBezTo>
                <a:cubicBezTo>
                  <a:pt x="397669" y="4386916"/>
                  <a:pt x="384334" y="4386916"/>
                  <a:pt x="377666" y="4404061"/>
                </a:cubicBezTo>
                <a:cubicBezTo>
                  <a:pt x="375761" y="4408824"/>
                  <a:pt x="364331" y="4413586"/>
                  <a:pt x="359569" y="4412634"/>
                </a:cubicBezTo>
                <a:cubicBezTo>
                  <a:pt x="352901" y="4410729"/>
                  <a:pt x="343376" y="4403109"/>
                  <a:pt x="343376" y="4397394"/>
                </a:cubicBezTo>
                <a:cubicBezTo>
                  <a:pt x="343376" y="4379296"/>
                  <a:pt x="331946" y="4377391"/>
                  <a:pt x="319564" y="4374534"/>
                </a:cubicBezTo>
                <a:cubicBezTo>
                  <a:pt x="313849" y="4372629"/>
                  <a:pt x="307181" y="4371676"/>
                  <a:pt x="301466" y="4369771"/>
                </a:cubicBezTo>
                <a:cubicBezTo>
                  <a:pt x="286226" y="4364056"/>
                  <a:pt x="279559" y="4370724"/>
                  <a:pt x="276701" y="4385011"/>
                </a:cubicBezTo>
                <a:cubicBezTo>
                  <a:pt x="266224" y="4432636"/>
                  <a:pt x="249079" y="4446924"/>
                  <a:pt x="198596" y="4448829"/>
                </a:cubicBezTo>
                <a:cubicBezTo>
                  <a:pt x="158591" y="4449781"/>
                  <a:pt x="117634" y="4452639"/>
                  <a:pt x="78581" y="4447876"/>
                </a:cubicBezTo>
                <a:cubicBezTo>
                  <a:pt x="53816" y="4445019"/>
                  <a:pt x="23336" y="4448829"/>
                  <a:pt x="7144" y="4419301"/>
                </a:cubicBezTo>
                <a:cubicBezTo>
                  <a:pt x="10001" y="4402156"/>
                  <a:pt x="10001" y="4390726"/>
                  <a:pt x="10001" y="4380249"/>
                </a:cubicBezTo>
                <a:close/>
                <a:moveTo>
                  <a:pt x="705326" y="762654"/>
                </a:moveTo>
                <a:cubicBezTo>
                  <a:pt x="711041" y="774084"/>
                  <a:pt x="719614" y="783609"/>
                  <a:pt x="719614" y="792181"/>
                </a:cubicBezTo>
                <a:cubicBezTo>
                  <a:pt x="718661" y="812184"/>
                  <a:pt x="727234" y="826471"/>
                  <a:pt x="739616" y="840759"/>
                </a:cubicBezTo>
                <a:cubicBezTo>
                  <a:pt x="746284" y="848379"/>
                  <a:pt x="751046" y="857904"/>
                  <a:pt x="752951" y="867429"/>
                </a:cubicBezTo>
                <a:cubicBezTo>
                  <a:pt x="756761" y="893146"/>
                  <a:pt x="758666" y="919816"/>
                  <a:pt x="760571" y="945534"/>
                </a:cubicBezTo>
                <a:cubicBezTo>
                  <a:pt x="765334" y="999826"/>
                  <a:pt x="768191" y="1055071"/>
                  <a:pt x="775811" y="1109364"/>
                </a:cubicBezTo>
                <a:cubicBezTo>
                  <a:pt x="789146" y="1206519"/>
                  <a:pt x="821531" y="1297006"/>
                  <a:pt x="866299" y="1383684"/>
                </a:cubicBezTo>
                <a:cubicBezTo>
                  <a:pt x="872966" y="1397019"/>
                  <a:pt x="880586" y="1410354"/>
                  <a:pt x="890111" y="1427499"/>
                </a:cubicBezTo>
                <a:cubicBezTo>
                  <a:pt x="899636" y="1404639"/>
                  <a:pt x="907256" y="1387494"/>
                  <a:pt x="914876" y="1369396"/>
                </a:cubicBezTo>
                <a:cubicBezTo>
                  <a:pt x="945356" y="1291291"/>
                  <a:pt x="974884" y="1213186"/>
                  <a:pt x="1006316" y="1135081"/>
                </a:cubicBezTo>
                <a:cubicBezTo>
                  <a:pt x="1022509" y="1094124"/>
                  <a:pt x="1042511" y="1055071"/>
                  <a:pt x="1058704" y="1014114"/>
                </a:cubicBezTo>
                <a:cubicBezTo>
                  <a:pt x="1063466" y="1002684"/>
                  <a:pt x="1061561" y="987444"/>
                  <a:pt x="1060609" y="974109"/>
                </a:cubicBezTo>
                <a:cubicBezTo>
                  <a:pt x="1058704" y="943629"/>
                  <a:pt x="1054894" y="912196"/>
                  <a:pt x="1052989" y="881716"/>
                </a:cubicBezTo>
                <a:cubicBezTo>
                  <a:pt x="1052989" y="876001"/>
                  <a:pt x="1058704" y="865524"/>
                  <a:pt x="1063466" y="863619"/>
                </a:cubicBezTo>
                <a:cubicBezTo>
                  <a:pt x="1091089" y="852189"/>
                  <a:pt x="1113949" y="835996"/>
                  <a:pt x="1126331" y="804564"/>
                </a:cubicBezTo>
                <a:cubicBezTo>
                  <a:pt x="1145381" y="835996"/>
                  <a:pt x="1173956" y="844569"/>
                  <a:pt x="1206341" y="850284"/>
                </a:cubicBezTo>
                <a:cubicBezTo>
                  <a:pt x="1192054" y="790276"/>
                  <a:pt x="1109186" y="661689"/>
                  <a:pt x="1067276" y="633114"/>
                </a:cubicBezTo>
                <a:cubicBezTo>
                  <a:pt x="1054894" y="656926"/>
                  <a:pt x="1046321" y="680739"/>
                  <a:pt x="1049179" y="710266"/>
                </a:cubicBezTo>
                <a:cubicBezTo>
                  <a:pt x="1051084" y="732174"/>
                  <a:pt x="1044416" y="755034"/>
                  <a:pt x="1040606" y="776941"/>
                </a:cubicBezTo>
                <a:cubicBezTo>
                  <a:pt x="1038701" y="789324"/>
                  <a:pt x="1033939" y="800754"/>
                  <a:pt x="1030129" y="814089"/>
                </a:cubicBezTo>
                <a:cubicBezTo>
                  <a:pt x="1008221" y="813136"/>
                  <a:pt x="1000601" y="831234"/>
                  <a:pt x="997744" y="848379"/>
                </a:cubicBezTo>
                <a:cubicBezTo>
                  <a:pt x="986314" y="908386"/>
                  <a:pt x="935831" y="942676"/>
                  <a:pt x="904399" y="990301"/>
                </a:cubicBezTo>
                <a:cubicBezTo>
                  <a:pt x="903446" y="992206"/>
                  <a:pt x="899636" y="992206"/>
                  <a:pt x="897731" y="993159"/>
                </a:cubicBezTo>
                <a:cubicBezTo>
                  <a:pt x="891064" y="973156"/>
                  <a:pt x="888206" y="952201"/>
                  <a:pt x="878681" y="936009"/>
                </a:cubicBezTo>
                <a:cubicBezTo>
                  <a:pt x="861536" y="908386"/>
                  <a:pt x="838676" y="883621"/>
                  <a:pt x="818674" y="856951"/>
                </a:cubicBezTo>
                <a:cubicBezTo>
                  <a:pt x="809149" y="844569"/>
                  <a:pt x="797719" y="835044"/>
                  <a:pt x="780574" y="843616"/>
                </a:cubicBezTo>
                <a:cubicBezTo>
                  <a:pt x="735806" y="768369"/>
                  <a:pt x="741521" y="683596"/>
                  <a:pt x="797719" y="592156"/>
                </a:cubicBezTo>
                <a:cubicBezTo>
                  <a:pt x="740569" y="601681"/>
                  <a:pt x="645319" y="736936"/>
                  <a:pt x="634841" y="825519"/>
                </a:cubicBezTo>
                <a:cubicBezTo>
                  <a:pt x="658654" y="805516"/>
                  <a:pt x="680561" y="786466"/>
                  <a:pt x="705326" y="762654"/>
                </a:cubicBezTo>
                <a:close/>
                <a:moveTo>
                  <a:pt x="1273969" y="1329391"/>
                </a:moveTo>
                <a:cubicBezTo>
                  <a:pt x="1276826" y="1338916"/>
                  <a:pt x="1278731" y="1347489"/>
                  <a:pt x="1280636" y="1357014"/>
                </a:cubicBezTo>
                <a:cubicBezTo>
                  <a:pt x="1285399" y="1378921"/>
                  <a:pt x="1291114" y="1401781"/>
                  <a:pt x="1294924" y="1423689"/>
                </a:cubicBezTo>
                <a:cubicBezTo>
                  <a:pt x="1302544" y="1467504"/>
                  <a:pt x="1308259" y="1512271"/>
                  <a:pt x="1315879" y="1556086"/>
                </a:cubicBezTo>
                <a:cubicBezTo>
                  <a:pt x="1322546" y="1594186"/>
                  <a:pt x="1334929" y="1631334"/>
                  <a:pt x="1337786" y="1669434"/>
                </a:cubicBezTo>
                <a:cubicBezTo>
                  <a:pt x="1340644" y="1708486"/>
                  <a:pt x="1354931" y="1741824"/>
                  <a:pt x="1370171" y="1777066"/>
                </a:cubicBezTo>
                <a:cubicBezTo>
                  <a:pt x="1385411" y="1810404"/>
                  <a:pt x="1405414" y="1822786"/>
                  <a:pt x="1441609" y="1820881"/>
                </a:cubicBezTo>
                <a:cubicBezTo>
                  <a:pt x="1461611" y="1819929"/>
                  <a:pt x="1470184" y="1813261"/>
                  <a:pt x="1473041" y="1796116"/>
                </a:cubicBezTo>
                <a:cubicBezTo>
                  <a:pt x="1477804" y="1759921"/>
                  <a:pt x="1494949" y="1729441"/>
                  <a:pt x="1516856" y="1700866"/>
                </a:cubicBezTo>
                <a:cubicBezTo>
                  <a:pt x="1524476" y="1691341"/>
                  <a:pt x="1534954" y="1682769"/>
                  <a:pt x="1537811" y="1671339"/>
                </a:cubicBezTo>
                <a:cubicBezTo>
                  <a:pt x="1543526" y="1653241"/>
                  <a:pt x="1541621" y="1633239"/>
                  <a:pt x="1547336" y="1614189"/>
                </a:cubicBezTo>
                <a:cubicBezTo>
                  <a:pt x="1551146" y="1599901"/>
                  <a:pt x="1560671" y="1586566"/>
                  <a:pt x="1568291" y="1573231"/>
                </a:cubicBezTo>
                <a:cubicBezTo>
                  <a:pt x="1571149" y="1568469"/>
                  <a:pt x="1576864" y="1562754"/>
                  <a:pt x="1575911" y="1558944"/>
                </a:cubicBezTo>
                <a:cubicBezTo>
                  <a:pt x="1570196" y="1522749"/>
                  <a:pt x="1572101" y="1486554"/>
                  <a:pt x="1582579" y="1450359"/>
                </a:cubicBezTo>
                <a:cubicBezTo>
                  <a:pt x="1583531" y="1446549"/>
                  <a:pt x="1581626" y="1438929"/>
                  <a:pt x="1577816" y="1436071"/>
                </a:cubicBezTo>
                <a:cubicBezTo>
                  <a:pt x="1541621" y="1396066"/>
                  <a:pt x="1504474" y="1357966"/>
                  <a:pt x="1470184" y="1317009"/>
                </a:cubicBezTo>
                <a:cubicBezTo>
                  <a:pt x="1442561" y="1283671"/>
                  <a:pt x="1419701" y="1247476"/>
                  <a:pt x="1383506" y="1220806"/>
                </a:cubicBezTo>
                <a:cubicBezTo>
                  <a:pt x="1371124" y="1212234"/>
                  <a:pt x="1363504" y="1207471"/>
                  <a:pt x="1353026" y="1221759"/>
                </a:cubicBezTo>
                <a:cubicBezTo>
                  <a:pt x="1329214" y="1253191"/>
                  <a:pt x="1304449" y="1283671"/>
                  <a:pt x="1280636" y="1315104"/>
                </a:cubicBezTo>
                <a:cubicBezTo>
                  <a:pt x="1276826" y="1318914"/>
                  <a:pt x="1275874" y="1324629"/>
                  <a:pt x="1273969" y="1329391"/>
                </a:cubicBezTo>
                <a:close/>
                <a:moveTo>
                  <a:pt x="599599" y="1884699"/>
                </a:moveTo>
                <a:cubicBezTo>
                  <a:pt x="601504" y="1883746"/>
                  <a:pt x="602456" y="1882794"/>
                  <a:pt x="604361" y="1880889"/>
                </a:cubicBezTo>
                <a:cubicBezTo>
                  <a:pt x="601504" y="1873269"/>
                  <a:pt x="599599" y="1865649"/>
                  <a:pt x="596741" y="1858029"/>
                </a:cubicBezTo>
                <a:cubicBezTo>
                  <a:pt x="581501" y="1814214"/>
                  <a:pt x="580549" y="1767541"/>
                  <a:pt x="581501" y="1721821"/>
                </a:cubicBezTo>
                <a:cubicBezTo>
                  <a:pt x="582454" y="1705629"/>
                  <a:pt x="586264" y="1688484"/>
                  <a:pt x="583406" y="1673244"/>
                </a:cubicBezTo>
                <a:cubicBezTo>
                  <a:pt x="577691" y="1645621"/>
                  <a:pt x="567214" y="1618951"/>
                  <a:pt x="558641" y="1591329"/>
                </a:cubicBezTo>
                <a:cubicBezTo>
                  <a:pt x="556736" y="1583709"/>
                  <a:pt x="554831" y="1576089"/>
                  <a:pt x="555784" y="1568469"/>
                </a:cubicBezTo>
                <a:cubicBezTo>
                  <a:pt x="561499" y="1517034"/>
                  <a:pt x="547211" y="1469409"/>
                  <a:pt x="531019" y="1421784"/>
                </a:cubicBezTo>
                <a:cubicBezTo>
                  <a:pt x="521494" y="1392256"/>
                  <a:pt x="511016" y="1362729"/>
                  <a:pt x="503396" y="1333201"/>
                </a:cubicBezTo>
                <a:cubicBezTo>
                  <a:pt x="495776" y="1300816"/>
                  <a:pt x="491014" y="1268431"/>
                  <a:pt x="484346" y="1236046"/>
                </a:cubicBezTo>
                <a:cubicBezTo>
                  <a:pt x="482441" y="1228426"/>
                  <a:pt x="476726" y="1222711"/>
                  <a:pt x="472916" y="1215091"/>
                </a:cubicBezTo>
                <a:cubicBezTo>
                  <a:pt x="465296" y="1218901"/>
                  <a:pt x="454819" y="1221759"/>
                  <a:pt x="451009" y="1228426"/>
                </a:cubicBezTo>
                <a:cubicBezTo>
                  <a:pt x="443389" y="1241761"/>
                  <a:pt x="439579" y="1257954"/>
                  <a:pt x="431959" y="1271289"/>
                </a:cubicBezTo>
                <a:cubicBezTo>
                  <a:pt x="414814" y="1302721"/>
                  <a:pt x="402431" y="1339869"/>
                  <a:pt x="375761" y="1361776"/>
                </a:cubicBezTo>
                <a:cubicBezTo>
                  <a:pt x="339566" y="1390351"/>
                  <a:pt x="345281" y="1431309"/>
                  <a:pt x="330994" y="1464646"/>
                </a:cubicBezTo>
                <a:cubicBezTo>
                  <a:pt x="330041" y="1466551"/>
                  <a:pt x="332899" y="1470361"/>
                  <a:pt x="333851" y="1471314"/>
                </a:cubicBezTo>
                <a:cubicBezTo>
                  <a:pt x="354806" y="1492269"/>
                  <a:pt x="355759" y="1517986"/>
                  <a:pt x="353854" y="1544656"/>
                </a:cubicBezTo>
                <a:cubicBezTo>
                  <a:pt x="353854" y="1552276"/>
                  <a:pt x="356711" y="1563706"/>
                  <a:pt x="361474" y="1568469"/>
                </a:cubicBezTo>
                <a:cubicBezTo>
                  <a:pt x="385286" y="1593234"/>
                  <a:pt x="392906" y="1622761"/>
                  <a:pt x="390049" y="1656099"/>
                </a:cubicBezTo>
                <a:cubicBezTo>
                  <a:pt x="389096" y="1662766"/>
                  <a:pt x="391001" y="1671339"/>
                  <a:pt x="395764" y="1677054"/>
                </a:cubicBezTo>
                <a:cubicBezTo>
                  <a:pt x="431006" y="1721821"/>
                  <a:pt x="456724" y="1772304"/>
                  <a:pt x="474821" y="1826596"/>
                </a:cubicBezTo>
                <a:cubicBezTo>
                  <a:pt x="479584" y="1842789"/>
                  <a:pt x="489109" y="1853266"/>
                  <a:pt x="507206" y="1858029"/>
                </a:cubicBezTo>
                <a:cubicBezTo>
                  <a:pt x="524351" y="1861839"/>
                  <a:pt x="539591" y="1874221"/>
                  <a:pt x="558641" y="1866601"/>
                </a:cubicBezTo>
                <a:cubicBezTo>
                  <a:pt x="562451" y="1865649"/>
                  <a:pt x="568166" y="1870411"/>
                  <a:pt x="573881" y="1872316"/>
                </a:cubicBezTo>
                <a:cubicBezTo>
                  <a:pt x="584359" y="1877079"/>
                  <a:pt x="591979" y="1880889"/>
                  <a:pt x="599599" y="1884699"/>
                </a:cubicBezTo>
                <a:close/>
                <a:moveTo>
                  <a:pt x="930116" y="1638954"/>
                </a:moveTo>
                <a:cubicBezTo>
                  <a:pt x="932974" y="1620856"/>
                  <a:pt x="914876" y="1615141"/>
                  <a:pt x="905351" y="1617046"/>
                </a:cubicBezTo>
                <a:cubicBezTo>
                  <a:pt x="894874" y="1619904"/>
                  <a:pt x="883444" y="1634191"/>
                  <a:pt x="880586" y="1644669"/>
                </a:cubicBezTo>
                <a:cubicBezTo>
                  <a:pt x="877729" y="1657051"/>
                  <a:pt x="887254" y="1669434"/>
                  <a:pt x="903446" y="1670386"/>
                </a:cubicBezTo>
                <a:cubicBezTo>
                  <a:pt x="917734" y="1671339"/>
                  <a:pt x="930116" y="1657051"/>
                  <a:pt x="930116" y="1638954"/>
                </a:cubicBezTo>
                <a:close/>
                <a:moveTo>
                  <a:pt x="912019" y="1539894"/>
                </a:moveTo>
                <a:cubicBezTo>
                  <a:pt x="911066" y="1525606"/>
                  <a:pt x="909161" y="1509414"/>
                  <a:pt x="889159" y="1510366"/>
                </a:cubicBezTo>
                <a:cubicBezTo>
                  <a:pt x="873919" y="1510366"/>
                  <a:pt x="871061" y="1522749"/>
                  <a:pt x="871061" y="1535131"/>
                </a:cubicBezTo>
                <a:cubicBezTo>
                  <a:pt x="871061" y="1549419"/>
                  <a:pt x="875824" y="1563706"/>
                  <a:pt x="892969" y="1563706"/>
                </a:cubicBezTo>
                <a:cubicBezTo>
                  <a:pt x="908209" y="1563706"/>
                  <a:pt x="912971" y="1553229"/>
                  <a:pt x="912019" y="1539894"/>
                </a:cubicBezTo>
                <a:close/>
                <a:moveTo>
                  <a:pt x="918686" y="1769446"/>
                </a:moveTo>
                <a:cubicBezTo>
                  <a:pt x="931069" y="1758016"/>
                  <a:pt x="943451" y="1751349"/>
                  <a:pt x="946309" y="1741824"/>
                </a:cubicBezTo>
                <a:cubicBezTo>
                  <a:pt x="947261" y="1736109"/>
                  <a:pt x="934879" y="1723726"/>
                  <a:pt x="926306" y="1718964"/>
                </a:cubicBezTo>
                <a:cubicBezTo>
                  <a:pt x="914876" y="1713249"/>
                  <a:pt x="895826" y="1726584"/>
                  <a:pt x="897731" y="1738014"/>
                </a:cubicBezTo>
                <a:cubicBezTo>
                  <a:pt x="899636" y="1747539"/>
                  <a:pt x="908209" y="1756111"/>
                  <a:pt x="918686" y="1769446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Graphic 11">
            <a:extLst>
              <a:ext uri="{FF2B5EF4-FFF2-40B4-BE49-F238E27FC236}">
                <a16:creationId xmlns:a16="http://schemas.microsoft.com/office/drawing/2014/main" xmlns="" id="{2439ACF1-AE9D-48E7-AA90-65D59D5888EE}"/>
              </a:ext>
            </a:extLst>
          </p:cNvPr>
          <p:cNvSpPr/>
          <p:nvPr/>
        </p:nvSpPr>
        <p:spPr>
          <a:xfrm>
            <a:off x="4994303" y="2263594"/>
            <a:ext cx="1110489" cy="2864211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C2A67CC-31C0-4A72-913D-4FC6E070FC7B}"/>
              </a:ext>
            </a:extLst>
          </p:cNvPr>
          <p:cNvSpPr txBox="1"/>
          <p:nvPr/>
        </p:nvSpPr>
        <p:spPr>
          <a:xfrm>
            <a:off x="8208412" y="3526423"/>
            <a:ext cx="337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accent4"/>
                </a:solidFill>
                <a:cs typeface="Arial" pitchFamily="34" charset="0"/>
              </a:rPr>
              <a:t>16,8 млн посещений в месяц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2B2A722-BDA4-42AD-9EBC-266FB0ECA375}"/>
              </a:ext>
            </a:extLst>
          </p:cNvPr>
          <p:cNvSpPr txBox="1"/>
          <p:nvPr/>
        </p:nvSpPr>
        <p:spPr>
          <a:xfrm>
            <a:off x="612530" y="3526101"/>
            <a:ext cx="337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600" b="1" dirty="0" smtClean="0">
                <a:solidFill>
                  <a:schemeClr val="accent2"/>
                </a:solidFill>
                <a:cs typeface="Arial" pitchFamily="34" charset="0"/>
              </a:rPr>
              <a:t>600 тысяч посещений  в месяц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59826BBA-7EFB-4B16-BFC8-0B4E12FC0755}"/>
              </a:ext>
            </a:extLst>
          </p:cNvPr>
          <p:cNvGrpSpPr/>
          <p:nvPr/>
        </p:nvGrpSpPr>
        <p:grpSpPr>
          <a:xfrm>
            <a:off x="8824164" y="4266863"/>
            <a:ext cx="2450927" cy="1139739"/>
            <a:chOff x="8472745" y="4149454"/>
            <a:chExt cx="2450927" cy="1139739"/>
          </a:xfrm>
        </p:grpSpPr>
        <p:sp>
          <p:nvSpPr>
            <p:cNvPr id="11" name="AutoShape 92">
              <a:extLst>
                <a:ext uri="{FF2B5EF4-FFF2-40B4-BE49-F238E27FC236}">
                  <a16:creationId xmlns:a16="http://schemas.microsoft.com/office/drawing/2014/main" xmlns="" id="{4E66CC11-C762-4C80-8AEE-1685C21192C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523284" y="4149454"/>
              <a:ext cx="1149655" cy="560666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1579CC7-A334-449E-88A6-49CE6F524D8B}"/>
                </a:ext>
              </a:extLst>
            </p:cNvPr>
            <p:cNvSpPr txBox="1"/>
            <p:nvPr/>
          </p:nvSpPr>
          <p:spPr>
            <a:xfrm>
              <a:off x="8472745" y="4827528"/>
              <a:ext cx="1250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Пельменных нужно 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России  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CACFC2D8-4FE4-4A78-B386-C09A99E677A1}"/>
                </a:ext>
              </a:extLst>
            </p:cNvPr>
            <p:cNvSpPr txBox="1"/>
            <p:nvPr/>
          </p:nvSpPr>
          <p:spPr>
            <a:xfrm>
              <a:off x="9672940" y="4827529"/>
              <a:ext cx="12507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914D410-9F68-4580-81A3-0006223032A1}"/>
              </a:ext>
            </a:extLst>
          </p:cNvPr>
          <p:cNvSpPr txBox="1"/>
          <p:nvPr/>
        </p:nvSpPr>
        <p:spPr>
          <a:xfrm>
            <a:off x="8208414" y="2757487"/>
            <a:ext cx="337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smtClean="0">
                <a:cs typeface="Arial" pitchFamily="34" charset="0"/>
              </a:rPr>
              <a:t>12 % </a:t>
            </a:r>
            <a:r>
              <a:rPr lang="ru-RU" altLang="ko-KR" sz="1200" dirty="0">
                <a:cs typeface="Arial" pitchFamily="34" charset="0"/>
              </a:rPr>
              <a:t>жителей </a:t>
            </a:r>
            <a:r>
              <a:rPr lang="ru-RU" altLang="ko-KR" sz="1200" dirty="0" smtClean="0">
                <a:cs typeface="Arial" pitchFamily="34" charset="0"/>
              </a:rPr>
              <a:t>России </a:t>
            </a:r>
            <a:r>
              <a:rPr lang="ru-RU" altLang="ko-KR" sz="1200" dirty="0">
                <a:cs typeface="Arial" pitchFamily="34" charset="0"/>
              </a:rPr>
              <a:t>называют пельмени «любимым» блюдом и готовы минимум </a:t>
            </a:r>
          </a:p>
          <a:p>
            <a:r>
              <a:rPr lang="ru-RU" altLang="ko-KR" sz="1200" dirty="0">
                <a:cs typeface="Arial" pitchFamily="34" charset="0"/>
              </a:rPr>
              <a:t>1 раз в месяц посетить </a:t>
            </a:r>
            <a:r>
              <a:rPr lang="ru-RU" altLang="ko-KR" sz="1200" dirty="0" smtClean="0">
                <a:cs typeface="Arial" pitchFamily="34" charset="0"/>
              </a:rPr>
              <a:t>пельменную: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198D317-8313-4480-B91F-7F1F39E005DB}"/>
              </a:ext>
            </a:extLst>
          </p:cNvPr>
          <p:cNvSpPr txBox="1"/>
          <p:nvPr/>
        </p:nvSpPr>
        <p:spPr>
          <a:xfrm>
            <a:off x="8208413" y="1948194"/>
            <a:ext cx="3371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800" b="1" dirty="0" smtClean="0">
                <a:solidFill>
                  <a:schemeClr val="accent4"/>
                </a:solidFill>
                <a:cs typeface="Arial" pitchFamily="34" charset="0"/>
              </a:rPr>
              <a:t>Россия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A176D26-8CCC-468A-857B-54B824227A8F}"/>
              </a:ext>
            </a:extLst>
          </p:cNvPr>
          <p:cNvSpPr txBox="1"/>
          <p:nvPr/>
        </p:nvSpPr>
        <p:spPr>
          <a:xfrm>
            <a:off x="612530" y="2791750"/>
            <a:ext cx="337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dirty="0" smtClean="0">
                <a:cs typeface="Arial" pitchFamily="34" charset="0"/>
              </a:rPr>
              <a:t>16</a:t>
            </a:r>
            <a:r>
              <a:rPr lang="ru-RU" altLang="ko-KR" sz="1200" dirty="0">
                <a:cs typeface="Arial" pitchFamily="34" charset="0"/>
              </a:rPr>
              <a:t>% жителей Москвы называют пельмени «любимым» блюдом и готовы минимум </a:t>
            </a:r>
            <a:endParaRPr lang="ru-RU" altLang="ko-KR" sz="1200" dirty="0" smtClean="0">
              <a:cs typeface="Arial" pitchFamily="34" charset="0"/>
            </a:endParaRPr>
          </a:p>
          <a:p>
            <a:pPr algn="r"/>
            <a:r>
              <a:rPr lang="ru-RU" altLang="ko-KR" sz="1200" dirty="0" smtClean="0">
                <a:cs typeface="Arial" pitchFamily="34" charset="0"/>
              </a:rPr>
              <a:t>1 </a:t>
            </a:r>
            <a:r>
              <a:rPr lang="ru-RU" altLang="ko-KR" sz="1200" dirty="0">
                <a:cs typeface="Arial" pitchFamily="34" charset="0"/>
              </a:rPr>
              <a:t>раз в месяц посетить </a:t>
            </a:r>
            <a:r>
              <a:rPr lang="ru-RU" altLang="ko-KR" sz="1200" dirty="0" smtClean="0">
                <a:cs typeface="Arial" pitchFamily="34" charset="0"/>
              </a:rPr>
              <a:t>пельменную:</a:t>
            </a:r>
            <a:r>
              <a:rPr lang="en-US" altLang="ko-KR" sz="1200" dirty="0" smtClean="0">
                <a:cs typeface="Arial" pitchFamily="34" charset="0"/>
              </a:rPr>
              <a:t>  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45B02F21-E901-4EA7-9BEC-0A6049C7A46F}"/>
              </a:ext>
            </a:extLst>
          </p:cNvPr>
          <p:cNvSpPr txBox="1"/>
          <p:nvPr/>
        </p:nvSpPr>
        <p:spPr>
          <a:xfrm>
            <a:off x="612529" y="1982460"/>
            <a:ext cx="3371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2800" b="1" dirty="0" smtClean="0">
                <a:solidFill>
                  <a:schemeClr val="accent2"/>
                </a:solidFill>
                <a:cs typeface="Arial" pitchFamily="34" charset="0"/>
              </a:rPr>
              <a:t>Москва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14154" y="429564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1000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8805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339509"/>
            <a:ext cx="12192001" cy="724247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Конкуренты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D720F60-DBFA-4CE1-BEFB-7D5564E7CE04}"/>
              </a:ext>
            </a:extLst>
          </p:cNvPr>
          <p:cNvGrpSpPr/>
          <p:nvPr/>
        </p:nvGrpSpPr>
        <p:grpSpPr>
          <a:xfrm>
            <a:off x="0" y="1490000"/>
            <a:ext cx="7742589" cy="1506924"/>
            <a:chOff x="-3275764" y="1154174"/>
            <a:chExt cx="9014587" cy="1754490"/>
          </a:xfrm>
          <a:effectLst/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ABCC6BB0-46FC-42BC-91EC-8C2C600526DD}"/>
                </a:ext>
              </a:extLst>
            </p:cNvPr>
            <p:cNvSpPr/>
            <p:nvPr userDrawn="1"/>
          </p:nvSpPr>
          <p:spPr>
            <a:xfrm>
              <a:off x="-3275764" y="1262118"/>
              <a:ext cx="8152563" cy="76757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91A4A10-3942-4C3F-8261-723072B67C04}"/>
                </a:ext>
              </a:extLst>
            </p:cNvPr>
            <p:cNvSpPr/>
            <p:nvPr userDrawn="1"/>
          </p:nvSpPr>
          <p:spPr>
            <a:xfrm>
              <a:off x="-3275764" y="2029697"/>
              <a:ext cx="8152564" cy="7675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B9FC3857-4556-47B5-90C1-31057D27A119}"/>
                </a:ext>
              </a:extLst>
            </p:cNvPr>
            <p:cNvSpPr/>
            <p:nvPr userDrawn="1"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C5BA3E76-2583-4852-9F96-B7AE82903172}"/>
                </a:ext>
              </a:extLst>
            </p:cNvPr>
            <p:cNvSpPr/>
            <p:nvPr userDrawn="1"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5EA98DA-E797-49B4-8DC3-A2265CCF8B93}"/>
              </a:ext>
            </a:extLst>
          </p:cNvPr>
          <p:cNvGrpSpPr/>
          <p:nvPr/>
        </p:nvGrpSpPr>
        <p:grpSpPr>
          <a:xfrm>
            <a:off x="-1" y="3197891"/>
            <a:ext cx="7002201" cy="1506924"/>
            <a:chOff x="-2413741" y="1154174"/>
            <a:chExt cx="8152564" cy="1754490"/>
          </a:xfrm>
          <a:effectLst/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E50032C-F640-48B9-BB7E-D1D98A42D139}"/>
                </a:ext>
              </a:extLst>
            </p:cNvPr>
            <p:cNvSpPr/>
            <p:nvPr userDrawn="1"/>
          </p:nvSpPr>
          <p:spPr>
            <a:xfrm>
              <a:off x="-2413741" y="1262118"/>
              <a:ext cx="7290538" cy="7675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9FB1516-4921-43AC-A6C1-5ADDDD1BD3AF}"/>
                </a:ext>
              </a:extLst>
            </p:cNvPr>
            <p:cNvSpPr/>
            <p:nvPr userDrawn="1"/>
          </p:nvSpPr>
          <p:spPr>
            <a:xfrm>
              <a:off x="-2413740" y="2029697"/>
              <a:ext cx="7290539" cy="76757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1021C85A-1FB3-4934-AFE7-9DAC8A3C7A2B}"/>
                </a:ext>
              </a:extLst>
            </p:cNvPr>
            <p:cNvSpPr/>
            <p:nvPr userDrawn="1"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F0E8FE89-5919-4007-9034-6F5AFB580C18}"/>
                </a:ext>
              </a:extLst>
            </p:cNvPr>
            <p:cNvSpPr/>
            <p:nvPr userDrawn="1"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BD94D23D-330A-4686-A8DA-6A484F47B79E}"/>
              </a:ext>
            </a:extLst>
          </p:cNvPr>
          <p:cNvGrpSpPr/>
          <p:nvPr/>
        </p:nvGrpSpPr>
        <p:grpSpPr>
          <a:xfrm>
            <a:off x="0" y="4905782"/>
            <a:ext cx="6261811" cy="1506924"/>
            <a:chOff x="-1551715" y="1154174"/>
            <a:chExt cx="7290538" cy="1754490"/>
          </a:xfrm>
          <a:effectLst/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1EC002A-93FB-4658-BC19-87EC07B5E6E7}"/>
                </a:ext>
              </a:extLst>
            </p:cNvPr>
            <p:cNvSpPr/>
            <p:nvPr userDrawn="1"/>
          </p:nvSpPr>
          <p:spPr>
            <a:xfrm>
              <a:off x="-1551715" y="1262118"/>
              <a:ext cx="6428514" cy="767579"/>
            </a:xfrm>
            <a:prstGeom prst="rect">
              <a:avLst/>
            </a:prstGeom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AE01FB39-B2B4-4AA2-9412-88F4DD6E1197}"/>
                </a:ext>
              </a:extLst>
            </p:cNvPr>
            <p:cNvSpPr/>
            <p:nvPr userDrawn="1"/>
          </p:nvSpPr>
          <p:spPr>
            <a:xfrm>
              <a:off x="-1551715" y="2029697"/>
              <a:ext cx="6428515" cy="767579"/>
            </a:xfrm>
            <a:prstGeom prst="rect">
              <a:avLst/>
            </a:prstGeom>
            <a:gradFill>
              <a:gsLst>
                <a:gs pos="0">
                  <a:schemeClr val="accent1">
                    <a:lumMod val="80000"/>
                  </a:schemeClr>
                </a:gs>
                <a:gs pos="100000">
                  <a:schemeClr val="accent1">
                    <a:lumMod val="88000"/>
                  </a:schemeClr>
                </a:gs>
              </a:gsLst>
              <a:lin ang="810000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9CDB129A-CC26-4245-AC35-F2B393300A33}"/>
                </a:ext>
              </a:extLst>
            </p:cNvPr>
            <p:cNvSpPr/>
            <p:nvPr userDrawn="1"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EF9FAEEA-C4F0-4D9F-B590-BFA3E64E9566}"/>
                </a:ext>
              </a:extLst>
            </p:cNvPr>
            <p:cNvSpPr/>
            <p:nvPr userDrawn="1"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20" name="Isosceles Triangle 22">
            <a:extLst>
              <a:ext uri="{FF2B5EF4-FFF2-40B4-BE49-F238E27FC236}">
                <a16:creationId xmlns:a16="http://schemas.microsoft.com/office/drawing/2014/main" xmlns="" id="{58FDBAF5-153B-491B-9672-5F61E52CEF30}"/>
              </a:ext>
            </a:extLst>
          </p:cNvPr>
          <p:cNvSpPr/>
          <p:nvPr/>
        </p:nvSpPr>
        <p:spPr>
          <a:xfrm rot="19800000">
            <a:off x="7603184" y="3744692"/>
            <a:ext cx="3327758" cy="2697807"/>
          </a:xfrm>
          <a:custGeom>
            <a:avLst/>
            <a:gdLst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2863670 w 4995280"/>
              <a:gd name="connsiteY5" fmla="*/ 1075337 h 4221188"/>
              <a:gd name="connsiteX6" fmla="*/ 2476544 w 4995280"/>
              <a:gd name="connsiteY6" fmla="*/ 891386 h 4221188"/>
              <a:gd name="connsiteX7" fmla="*/ 2389121 w 4995280"/>
              <a:gd name="connsiteY7" fmla="*/ 874986 h 4221188"/>
              <a:gd name="connsiteX8" fmla="*/ 2317734 w 4995280"/>
              <a:gd name="connsiteY8" fmla="*/ 1082029 h 4221188"/>
              <a:gd name="connsiteX9" fmla="*/ 3205629 w 4995280"/>
              <a:gd name="connsiteY9" fmla="*/ 1594653 h 4221188"/>
              <a:gd name="connsiteX10" fmla="*/ 3357227 w 4995280"/>
              <a:gd name="connsiteY10" fmla="*/ 1446173 h 4221188"/>
              <a:gd name="connsiteX11" fmla="*/ 2863670 w 4995280"/>
              <a:gd name="connsiteY11" fmla="*/ 1075337 h 4221188"/>
              <a:gd name="connsiteX12" fmla="*/ 4568006 w 4995280"/>
              <a:gd name="connsiteY12" fmla="*/ 2045651 h 4221188"/>
              <a:gd name="connsiteX13" fmla="*/ 4524932 w 4995280"/>
              <a:gd name="connsiteY13" fmla="*/ 2024256 h 4221188"/>
              <a:gd name="connsiteX14" fmla="*/ 4376584 w 4995280"/>
              <a:gd name="connsiteY14" fmla="*/ 2109904 h 4221188"/>
              <a:gd name="connsiteX15" fmla="*/ 4462232 w 4995280"/>
              <a:gd name="connsiteY15" fmla="*/ 2258247 h 4221188"/>
              <a:gd name="connsiteX16" fmla="*/ 4610577 w 4995280"/>
              <a:gd name="connsiteY16" fmla="*/ 2172601 h 4221188"/>
              <a:gd name="connsiteX17" fmla="*/ 4568006 w 4995280"/>
              <a:gd name="connsiteY17" fmla="*/ 2045651 h 4221188"/>
              <a:gd name="connsiteX18" fmla="*/ 4995280 w 4995280"/>
              <a:gd name="connsiteY18" fmla="*/ 1981007 h 4221188"/>
              <a:gd name="connsiteX19" fmla="*/ 4937112 w 4995280"/>
              <a:gd name="connsiteY19" fmla="*/ 2070280 h 4221188"/>
              <a:gd name="connsiteX20" fmla="*/ 4678445 w 4995280"/>
              <a:gd name="connsiteY20" fmla="*/ 1985146 h 4221188"/>
              <a:gd name="connsiteX21" fmla="*/ 4727574 w 4995280"/>
              <a:gd name="connsiteY21" fmla="*/ 2203950 h 4221188"/>
              <a:gd name="connsiteX22" fmla="*/ 4430883 w 4995280"/>
              <a:gd name="connsiteY22" fmla="*/ 2375246 h 4221188"/>
              <a:gd name="connsiteX23" fmla="*/ 4259587 w 4995280"/>
              <a:gd name="connsiteY23" fmla="*/ 2078553 h 4221188"/>
              <a:gd name="connsiteX24" fmla="*/ 4378457 w 4995280"/>
              <a:gd name="connsiteY24" fmla="*/ 1928722 h 4221188"/>
              <a:gd name="connsiteX25" fmla="*/ 4281143 w 4995280"/>
              <a:gd name="connsiteY25" fmla="*/ 1925477 h 4221188"/>
              <a:gd name="connsiteX26" fmla="*/ 4111363 w 4995280"/>
              <a:gd name="connsiteY26" fmla="*/ 2010327 h 4221188"/>
              <a:gd name="connsiteX27" fmla="*/ 3937078 w 4995280"/>
              <a:gd name="connsiteY27" fmla="*/ 3001142 h 4221188"/>
              <a:gd name="connsiteX28" fmla="*/ 2864666 w 4995280"/>
              <a:gd name="connsiteY28" fmla="*/ 3621717 h 4221188"/>
              <a:gd name="connsiteX29" fmla="*/ 2346113 w 4995280"/>
              <a:gd name="connsiteY29" fmla="*/ 4221188 h 4221188"/>
              <a:gd name="connsiteX30" fmla="*/ 2043869 w 4995280"/>
              <a:gd name="connsiteY30" fmla="*/ 4046689 h 4221188"/>
              <a:gd name="connsiteX31" fmla="*/ 2232704 w 4995280"/>
              <a:gd name="connsiteY31" fmla="*/ 3502581 h 4221188"/>
              <a:gd name="connsiteX32" fmla="*/ 1545844 w 4995280"/>
              <a:gd name="connsiteY32" fmla="*/ 3182914 h 4221188"/>
              <a:gd name="connsiteX33" fmla="*/ 1187080 w 4995280"/>
              <a:gd name="connsiteY33" fmla="*/ 2940350 h 4221188"/>
              <a:gd name="connsiteX34" fmla="*/ 644563 w 4995280"/>
              <a:gd name="connsiteY34" fmla="*/ 3221269 h 4221188"/>
              <a:gd name="connsiteX35" fmla="*/ 313243 w 4995280"/>
              <a:gd name="connsiteY35" fmla="*/ 3021214 h 4221188"/>
              <a:gd name="connsiteX36" fmla="*/ 758618 w 4995280"/>
              <a:gd name="connsiteY36" fmla="*/ 2520701 h 4221188"/>
              <a:gd name="connsiteX37" fmla="*/ 220359 w 4995280"/>
              <a:gd name="connsiteY37" fmla="*/ 1559552 h 4221188"/>
              <a:gd name="connsiteX38" fmla="*/ 0 w 4995280"/>
              <a:gd name="connsiteY38" fmla="*/ 974235 h 4221188"/>
              <a:gd name="connsiteX39" fmla="*/ 136031 w 4995280"/>
              <a:gd name="connsiteY39" fmla="*/ 632342 h 4221188"/>
              <a:gd name="connsiteX40" fmla="*/ 441680 w 4995280"/>
              <a:gd name="connsiteY40" fmla="*/ 683821 h 4221188"/>
              <a:gd name="connsiteX41" fmla="*/ 615174 w 4995280"/>
              <a:gd name="connsiteY41" fmla="*/ 766457 h 4221188"/>
              <a:gd name="connsiteX42" fmla="*/ 1149669 w 4995280"/>
              <a:gd name="connsiteY42" fmla="*/ 564016 h 4221188"/>
              <a:gd name="connsiteX43" fmla="*/ 1235408 w 4995280"/>
              <a:gd name="connsiteY43" fmla="*/ 0 h 4221188"/>
              <a:gd name="connsiteX44" fmla="*/ 1757574 w 4995280"/>
              <a:gd name="connsiteY44" fmla="*/ 501984 h 4221188"/>
              <a:gd name="connsiteX45" fmla="*/ 2586293 w 4995280"/>
              <a:gd name="connsiteY45" fmla="*/ 651253 h 4221188"/>
              <a:gd name="connsiteX46" fmla="*/ 2586551 w 4995280"/>
              <a:gd name="connsiteY46" fmla="*/ 653057 h 4221188"/>
              <a:gd name="connsiteX47" fmla="*/ 2998334 w 4995280"/>
              <a:gd name="connsiteY47" fmla="*/ 842092 h 4221188"/>
              <a:gd name="connsiteX48" fmla="*/ 3507935 w 4995280"/>
              <a:gd name="connsiteY48" fmla="*/ 1190180 h 4221188"/>
              <a:gd name="connsiteX49" fmla="*/ 4078560 w 4995280"/>
              <a:gd name="connsiteY49" fmla="*/ 1897671 h 4221188"/>
              <a:gd name="connsiteX50" fmla="*/ 4265191 w 4995280"/>
              <a:gd name="connsiteY50" fmla="*/ 1816859 h 4221188"/>
              <a:gd name="connsiteX51" fmla="*/ 4559259 w 4995280"/>
              <a:gd name="connsiteY51" fmla="*/ 1882733 h 4221188"/>
              <a:gd name="connsiteX52" fmla="*/ 4843997 w 4995280"/>
              <a:gd name="connsiteY52" fmla="*/ 1908391 h 4221188"/>
              <a:gd name="connsiteX53" fmla="*/ 4995280 w 4995280"/>
              <a:gd name="connsiteY53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2863670 w 4995280"/>
              <a:gd name="connsiteY5" fmla="*/ 1075337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2863670 w 4995280"/>
              <a:gd name="connsiteY10" fmla="*/ 1075337 h 4221188"/>
              <a:gd name="connsiteX11" fmla="*/ 4568006 w 4995280"/>
              <a:gd name="connsiteY11" fmla="*/ 2045651 h 4221188"/>
              <a:gd name="connsiteX12" fmla="*/ 4524932 w 4995280"/>
              <a:gd name="connsiteY12" fmla="*/ 2024256 h 4221188"/>
              <a:gd name="connsiteX13" fmla="*/ 4376584 w 4995280"/>
              <a:gd name="connsiteY13" fmla="*/ 2109904 h 4221188"/>
              <a:gd name="connsiteX14" fmla="*/ 4462232 w 4995280"/>
              <a:gd name="connsiteY14" fmla="*/ 2258247 h 4221188"/>
              <a:gd name="connsiteX15" fmla="*/ 4610577 w 4995280"/>
              <a:gd name="connsiteY15" fmla="*/ 2172601 h 4221188"/>
              <a:gd name="connsiteX16" fmla="*/ 4568006 w 4995280"/>
              <a:gd name="connsiteY16" fmla="*/ 2045651 h 4221188"/>
              <a:gd name="connsiteX17" fmla="*/ 4995280 w 4995280"/>
              <a:gd name="connsiteY17" fmla="*/ 1981007 h 4221188"/>
              <a:gd name="connsiteX18" fmla="*/ 4937112 w 4995280"/>
              <a:gd name="connsiteY18" fmla="*/ 2070280 h 4221188"/>
              <a:gd name="connsiteX19" fmla="*/ 4678445 w 4995280"/>
              <a:gd name="connsiteY19" fmla="*/ 1985146 h 4221188"/>
              <a:gd name="connsiteX20" fmla="*/ 4727574 w 4995280"/>
              <a:gd name="connsiteY20" fmla="*/ 2203950 h 4221188"/>
              <a:gd name="connsiteX21" fmla="*/ 4430883 w 4995280"/>
              <a:gd name="connsiteY21" fmla="*/ 2375246 h 4221188"/>
              <a:gd name="connsiteX22" fmla="*/ 4259587 w 4995280"/>
              <a:gd name="connsiteY22" fmla="*/ 2078553 h 4221188"/>
              <a:gd name="connsiteX23" fmla="*/ 4378457 w 4995280"/>
              <a:gd name="connsiteY23" fmla="*/ 1928722 h 4221188"/>
              <a:gd name="connsiteX24" fmla="*/ 4281143 w 4995280"/>
              <a:gd name="connsiteY24" fmla="*/ 1925477 h 4221188"/>
              <a:gd name="connsiteX25" fmla="*/ 4111363 w 4995280"/>
              <a:gd name="connsiteY25" fmla="*/ 2010327 h 4221188"/>
              <a:gd name="connsiteX26" fmla="*/ 3937078 w 4995280"/>
              <a:gd name="connsiteY26" fmla="*/ 3001142 h 4221188"/>
              <a:gd name="connsiteX27" fmla="*/ 2864666 w 4995280"/>
              <a:gd name="connsiteY27" fmla="*/ 3621717 h 4221188"/>
              <a:gd name="connsiteX28" fmla="*/ 2346113 w 4995280"/>
              <a:gd name="connsiteY28" fmla="*/ 4221188 h 4221188"/>
              <a:gd name="connsiteX29" fmla="*/ 2043869 w 4995280"/>
              <a:gd name="connsiteY29" fmla="*/ 4046689 h 4221188"/>
              <a:gd name="connsiteX30" fmla="*/ 2232704 w 4995280"/>
              <a:gd name="connsiteY30" fmla="*/ 3502581 h 4221188"/>
              <a:gd name="connsiteX31" fmla="*/ 1545844 w 4995280"/>
              <a:gd name="connsiteY31" fmla="*/ 3182914 h 4221188"/>
              <a:gd name="connsiteX32" fmla="*/ 1187080 w 4995280"/>
              <a:gd name="connsiteY32" fmla="*/ 2940350 h 4221188"/>
              <a:gd name="connsiteX33" fmla="*/ 644563 w 4995280"/>
              <a:gd name="connsiteY33" fmla="*/ 3221269 h 4221188"/>
              <a:gd name="connsiteX34" fmla="*/ 313243 w 4995280"/>
              <a:gd name="connsiteY34" fmla="*/ 3021214 h 4221188"/>
              <a:gd name="connsiteX35" fmla="*/ 758618 w 4995280"/>
              <a:gd name="connsiteY35" fmla="*/ 2520701 h 4221188"/>
              <a:gd name="connsiteX36" fmla="*/ 220359 w 4995280"/>
              <a:gd name="connsiteY36" fmla="*/ 1559552 h 4221188"/>
              <a:gd name="connsiteX37" fmla="*/ 0 w 4995280"/>
              <a:gd name="connsiteY37" fmla="*/ 974235 h 4221188"/>
              <a:gd name="connsiteX38" fmla="*/ 136031 w 4995280"/>
              <a:gd name="connsiteY38" fmla="*/ 632342 h 4221188"/>
              <a:gd name="connsiteX39" fmla="*/ 441680 w 4995280"/>
              <a:gd name="connsiteY39" fmla="*/ 683821 h 4221188"/>
              <a:gd name="connsiteX40" fmla="*/ 615174 w 4995280"/>
              <a:gd name="connsiteY40" fmla="*/ 766457 h 4221188"/>
              <a:gd name="connsiteX41" fmla="*/ 1149669 w 4995280"/>
              <a:gd name="connsiteY41" fmla="*/ 564016 h 4221188"/>
              <a:gd name="connsiteX42" fmla="*/ 1235408 w 4995280"/>
              <a:gd name="connsiteY42" fmla="*/ 0 h 4221188"/>
              <a:gd name="connsiteX43" fmla="*/ 1757574 w 4995280"/>
              <a:gd name="connsiteY43" fmla="*/ 501984 h 4221188"/>
              <a:gd name="connsiteX44" fmla="*/ 2586293 w 4995280"/>
              <a:gd name="connsiteY44" fmla="*/ 651253 h 4221188"/>
              <a:gd name="connsiteX45" fmla="*/ 2586551 w 4995280"/>
              <a:gd name="connsiteY45" fmla="*/ 653057 h 4221188"/>
              <a:gd name="connsiteX46" fmla="*/ 2998334 w 4995280"/>
              <a:gd name="connsiteY46" fmla="*/ 842092 h 4221188"/>
              <a:gd name="connsiteX47" fmla="*/ 3507935 w 4995280"/>
              <a:gd name="connsiteY47" fmla="*/ 1190180 h 4221188"/>
              <a:gd name="connsiteX48" fmla="*/ 4078560 w 4995280"/>
              <a:gd name="connsiteY48" fmla="*/ 1897671 h 4221188"/>
              <a:gd name="connsiteX49" fmla="*/ 4265191 w 4995280"/>
              <a:gd name="connsiteY49" fmla="*/ 1816859 h 4221188"/>
              <a:gd name="connsiteX50" fmla="*/ 4559259 w 4995280"/>
              <a:gd name="connsiteY50" fmla="*/ 1882733 h 4221188"/>
              <a:gd name="connsiteX51" fmla="*/ 4843997 w 4995280"/>
              <a:gd name="connsiteY51" fmla="*/ 1908391 h 4221188"/>
              <a:gd name="connsiteX52" fmla="*/ 4995280 w 4995280"/>
              <a:gd name="connsiteY52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937112 w 5206857"/>
              <a:gd name="connsiteY17" fmla="*/ 2070280 h 4221188"/>
              <a:gd name="connsiteX18" fmla="*/ 4678445 w 5206857"/>
              <a:gd name="connsiteY18" fmla="*/ 1985146 h 4221188"/>
              <a:gd name="connsiteX19" fmla="*/ 4727574 w 5206857"/>
              <a:gd name="connsiteY19" fmla="*/ 2203950 h 4221188"/>
              <a:gd name="connsiteX20" fmla="*/ 4430883 w 5206857"/>
              <a:gd name="connsiteY20" fmla="*/ 2375246 h 4221188"/>
              <a:gd name="connsiteX21" fmla="*/ 4259587 w 5206857"/>
              <a:gd name="connsiteY21" fmla="*/ 2078553 h 4221188"/>
              <a:gd name="connsiteX22" fmla="*/ 4378457 w 5206857"/>
              <a:gd name="connsiteY22" fmla="*/ 1928722 h 4221188"/>
              <a:gd name="connsiteX23" fmla="*/ 4281143 w 5206857"/>
              <a:gd name="connsiteY23" fmla="*/ 1925477 h 4221188"/>
              <a:gd name="connsiteX24" fmla="*/ 4111363 w 5206857"/>
              <a:gd name="connsiteY24" fmla="*/ 2010327 h 4221188"/>
              <a:gd name="connsiteX25" fmla="*/ 3937078 w 5206857"/>
              <a:gd name="connsiteY25" fmla="*/ 3001142 h 4221188"/>
              <a:gd name="connsiteX26" fmla="*/ 2864666 w 5206857"/>
              <a:gd name="connsiteY26" fmla="*/ 3621717 h 4221188"/>
              <a:gd name="connsiteX27" fmla="*/ 2346113 w 5206857"/>
              <a:gd name="connsiteY27" fmla="*/ 4221188 h 4221188"/>
              <a:gd name="connsiteX28" fmla="*/ 2043869 w 5206857"/>
              <a:gd name="connsiteY28" fmla="*/ 4046689 h 4221188"/>
              <a:gd name="connsiteX29" fmla="*/ 2232704 w 5206857"/>
              <a:gd name="connsiteY29" fmla="*/ 3502581 h 4221188"/>
              <a:gd name="connsiteX30" fmla="*/ 1545844 w 5206857"/>
              <a:gd name="connsiteY30" fmla="*/ 3182914 h 4221188"/>
              <a:gd name="connsiteX31" fmla="*/ 1187080 w 5206857"/>
              <a:gd name="connsiteY31" fmla="*/ 2940350 h 4221188"/>
              <a:gd name="connsiteX32" fmla="*/ 644563 w 5206857"/>
              <a:gd name="connsiteY32" fmla="*/ 3221269 h 4221188"/>
              <a:gd name="connsiteX33" fmla="*/ 313243 w 5206857"/>
              <a:gd name="connsiteY33" fmla="*/ 3021214 h 4221188"/>
              <a:gd name="connsiteX34" fmla="*/ 758618 w 5206857"/>
              <a:gd name="connsiteY34" fmla="*/ 2520701 h 4221188"/>
              <a:gd name="connsiteX35" fmla="*/ 220359 w 5206857"/>
              <a:gd name="connsiteY35" fmla="*/ 1559552 h 4221188"/>
              <a:gd name="connsiteX36" fmla="*/ 0 w 5206857"/>
              <a:gd name="connsiteY36" fmla="*/ 974235 h 4221188"/>
              <a:gd name="connsiteX37" fmla="*/ 136031 w 5206857"/>
              <a:gd name="connsiteY37" fmla="*/ 632342 h 4221188"/>
              <a:gd name="connsiteX38" fmla="*/ 441680 w 5206857"/>
              <a:gd name="connsiteY38" fmla="*/ 683821 h 4221188"/>
              <a:gd name="connsiteX39" fmla="*/ 615174 w 5206857"/>
              <a:gd name="connsiteY39" fmla="*/ 766457 h 4221188"/>
              <a:gd name="connsiteX40" fmla="*/ 1149669 w 5206857"/>
              <a:gd name="connsiteY40" fmla="*/ 564016 h 4221188"/>
              <a:gd name="connsiteX41" fmla="*/ 1235408 w 5206857"/>
              <a:gd name="connsiteY41" fmla="*/ 0 h 4221188"/>
              <a:gd name="connsiteX42" fmla="*/ 1757574 w 5206857"/>
              <a:gd name="connsiteY42" fmla="*/ 501984 h 4221188"/>
              <a:gd name="connsiteX43" fmla="*/ 2586293 w 5206857"/>
              <a:gd name="connsiteY43" fmla="*/ 651253 h 4221188"/>
              <a:gd name="connsiteX44" fmla="*/ 2586551 w 5206857"/>
              <a:gd name="connsiteY44" fmla="*/ 653057 h 4221188"/>
              <a:gd name="connsiteX45" fmla="*/ 2998334 w 5206857"/>
              <a:gd name="connsiteY45" fmla="*/ 842092 h 4221188"/>
              <a:gd name="connsiteX46" fmla="*/ 3507935 w 5206857"/>
              <a:gd name="connsiteY46" fmla="*/ 1190180 h 4221188"/>
              <a:gd name="connsiteX47" fmla="*/ 4078560 w 5206857"/>
              <a:gd name="connsiteY47" fmla="*/ 1897671 h 4221188"/>
              <a:gd name="connsiteX48" fmla="*/ 4265191 w 5206857"/>
              <a:gd name="connsiteY48" fmla="*/ 1816859 h 4221188"/>
              <a:gd name="connsiteX49" fmla="*/ 4559259 w 5206857"/>
              <a:gd name="connsiteY49" fmla="*/ 1882733 h 4221188"/>
              <a:gd name="connsiteX50" fmla="*/ 4843997 w 5206857"/>
              <a:gd name="connsiteY50" fmla="*/ 1908391 h 4221188"/>
              <a:gd name="connsiteX51" fmla="*/ 5206857 w 5206857"/>
              <a:gd name="connsiteY51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937112 w 5206857"/>
              <a:gd name="connsiteY17" fmla="*/ 2070280 h 4221188"/>
              <a:gd name="connsiteX18" fmla="*/ 4678445 w 5206857"/>
              <a:gd name="connsiteY18" fmla="*/ 1985146 h 4221188"/>
              <a:gd name="connsiteX19" fmla="*/ 4727574 w 5206857"/>
              <a:gd name="connsiteY19" fmla="*/ 2203950 h 4221188"/>
              <a:gd name="connsiteX20" fmla="*/ 4430883 w 5206857"/>
              <a:gd name="connsiteY20" fmla="*/ 2375246 h 4221188"/>
              <a:gd name="connsiteX21" fmla="*/ 4259587 w 5206857"/>
              <a:gd name="connsiteY21" fmla="*/ 2078553 h 4221188"/>
              <a:gd name="connsiteX22" fmla="*/ 4378457 w 5206857"/>
              <a:gd name="connsiteY22" fmla="*/ 1928722 h 4221188"/>
              <a:gd name="connsiteX23" fmla="*/ 4281143 w 5206857"/>
              <a:gd name="connsiteY23" fmla="*/ 1925477 h 4221188"/>
              <a:gd name="connsiteX24" fmla="*/ 4111363 w 5206857"/>
              <a:gd name="connsiteY24" fmla="*/ 2010327 h 4221188"/>
              <a:gd name="connsiteX25" fmla="*/ 3937078 w 5206857"/>
              <a:gd name="connsiteY25" fmla="*/ 3001142 h 4221188"/>
              <a:gd name="connsiteX26" fmla="*/ 2864666 w 5206857"/>
              <a:gd name="connsiteY26" fmla="*/ 3621717 h 4221188"/>
              <a:gd name="connsiteX27" fmla="*/ 2346113 w 5206857"/>
              <a:gd name="connsiteY27" fmla="*/ 4221188 h 4221188"/>
              <a:gd name="connsiteX28" fmla="*/ 2043869 w 5206857"/>
              <a:gd name="connsiteY28" fmla="*/ 4046689 h 4221188"/>
              <a:gd name="connsiteX29" fmla="*/ 2232704 w 5206857"/>
              <a:gd name="connsiteY29" fmla="*/ 3502581 h 4221188"/>
              <a:gd name="connsiteX30" fmla="*/ 1545844 w 5206857"/>
              <a:gd name="connsiteY30" fmla="*/ 3182914 h 4221188"/>
              <a:gd name="connsiteX31" fmla="*/ 1187080 w 5206857"/>
              <a:gd name="connsiteY31" fmla="*/ 2940350 h 4221188"/>
              <a:gd name="connsiteX32" fmla="*/ 644563 w 5206857"/>
              <a:gd name="connsiteY32" fmla="*/ 3221269 h 4221188"/>
              <a:gd name="connsiteX33" fmla="*/ 313243 w 5206857"/>
              <a:gd name="connsiteY33" fmla="*/ 3021214 h 4221188"/>
              <a:gd name="connsiteX34" fmla="*/ 758618 w 5206857"/>
              <a:gd name="connsiteY34" fmla="*/ 2520701 h 4221188"/>
              <a:gd name="connsiteX35" fmla="*/ 220359 w 5206857"/>
              <a:gd name="connsiteY35" fmla="*/ 1559552 h 4221188"/>
              <a:gd name="connsiteX36" fmla="*/ 0 w 5206857"/>
              <a:gd name="connsiteY36" fmla="*/ 974235 h 4221188"/>
              <a:gd name="connsiteX37" fmla="*/ 136031 w 5206857"/>
              <a:gd name="connsiteY37" fmla="*/ 632342 h 4221188"/>
              <a:gd name="connsiteX38" fmla="*/ 441680 w 5206857"/>
              <a:gd name="connsiteY38" fmla="*/ 683821 h 4221188"/>
              <a:gd name="connsiteX39" fmla="*/ 615174 w 5206857"/>
              <a:gd name="connsiteY39" fmla="*/ 766457 h 4221188"/>
              <a:gd name="connsiteX40" fmla="*/ 1149669 w 5206857"/>
              <a:gd name="connsiteY40" fmla="*/ 564016 h 4221188"/>
              <a:gd name="connsiteX41" fmla="*/ 1235408 w 5206857"/>
              <a:gd name="connsiteY41" fmla="*/ 0 h 4221188"/>
              <a:gd name="connsiteX42" fmla="*/ 1757574 w 5206857"/>
              <a:gd name="connsiteY42" fmla="*/ 501984 h 4221188"/>
              <a:gd name="connsiteX43" fmla="*/ 2586293 w 5206857"/>
              <a:gd name="connsiteY43" fmla="*/ 651253 h 4221188"/>
              <a:gd name="connsiteX44" fmla="*/ 2586551 w 5206857"/>
              <a:gd name="connsiteY44" fmla="*/ 653057 h 4221188"/>
              <a:gd name="connsiteX45" fmla="*/ 2998334 w 5206857"/>
              <a:gd name="connsiteY45" fmla="*/ 842092 h 4221188"/>
              <a:gd name="connsiteX46" fmla="*/ 3507935 w 5206857"/>
              <a:gd name="connsiteY46" fmla="*/ 1190180 h 4221188"/>
              <a:gd name="connsiteX47" fmla="*/ 4078560 w 5206857"/>
              <a:gd name="connsiteY47" fmla="*/ 1897671 h 4221188"/>
              <a:gd name="connsiteX48" fmla="*/ 4265191 w 5206857"/>
              <a:gd name="connsiteY48" fmla="*/ 1816859 h 4221188"/>
              <a:gd name="connsiteX49" fmla="*/ 4559259 w 5206857"/>
              <a:gd name="connsiteY49" fmla="*/ 1882733 h 4221188"/>
              <a:gd name="connsiteX50" fmla="*/ 4843997 w 5206857"/>
              <a:gd name="connsiteY50" fmla="*/ 1908391 h 4221188"/>
              <a:gd name="connsiteX51" fmla="*/ 5206857 w 5206857"/>
              <a:gd name="connsiteY51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206857" h="4221188">
                <a:moveTo>
                  <a:pt x="1295747" y="905623"/>
                </a:moveTo>
                <a:cubicBezTo>
                  <a:pt x="1206908" y="854331"/>
                  <a:pt x="1093311" y="884770"/>
                  <a:pt x="1042019" y="973609"/>
                </a:cubicBezTo>
                <a:cubicBezTo>
                  <a:pt x="990727" y="1062448"/>
                  <a:pt x="1021167" y="1176045"/>
                  <a:pt x="1110004" y="1227337"/>
                </a:cubicBezTo>
                <a:cubicBezTo>
                  <a:pt x="1198843" y="1278629"/>
                  <a:pt x="1312442" y="1248188"/>
                  <a:pt x="1363734" y="1159349"/>
                </a:cubicBezTo>
                <a:cubicBezTo>
                  <a:pt x="1415024" y="1070510"/>
                  <a:pt x="1384586" y="956913"/>
                  <a:pt x="1295747" y="905623"/>
                </a:cubicBezTo>
                <a:close/>
                <a:moveTo>
                  <a:pt x="3357227" y="1446173"/>
                </a:moveTo>
                <a:cubicBezTo>
                  <a:pt x="3129812" y="1141517"/>
                  <a:pt x="2752436" y="968422"/>
                  <a:pt x="2389121" y="874986"/>
                </a:cubicBezTo>
                <a:lnTo>
                  <a:pt x="2317734" y="1082029"/>
                </a:lnTo>
                <a:cubicBezTo>
                  <a:pt x="2747544" y="1181755"/>
                  <a:pt x="2953061" y="1300410"/>
                  <a:pt x="3205629" y="1594653"/>
                </a:cubicBezTo>
                <a:lnTo>
                  <a:pt x="3357227" y="1446173"/>
                </a:lnTo>
                <a:close/>
                <a:moveTo>
                  <a:pt x="4568006" y="2045651"/>
                </a:moveTo>
                <a:cubicBezTo>
                  <a:pt x="4555595" y="2035980"/>
                  <a:pt x="4541085" y="2028583"/>
                  <a:pt x="4524932" y="2024256"/>
                </a:cubicBezTo>
                <a:cubicBezTo>
                  <a:pt x="4460315" y="2006940"/>
                  <a:pt x="4393897" y="2045287"/>
                  <a:pt x="4376584" y="2109904"/>
                </a:cubicBezTo>
                <a:cubicBezTo>
                  <a:pt x="4359270" y="2174518"/>
                  <a:pt x="4397618" y="2240934"/>
                  <a:pt x="4462232" y="2258247"/>
                </a:cubicBezTo>
                <a:cubicBezTo>
                  <a:pt x="4526848" y="2275560"/>
                  <a:pt x="4593264" y="2237215"/>
                  <a:pt x="4610577" y="2172601"/>
                </a:cubicBezTo>
                <a:cubicBezTo>
                  <a:pt x="4623563" y="2124139"/>
                  <a:pt x="4605240" y="2074663"/>
                  <a:pt x="4568006" y="2045651"/>
                </a:cubicBezTo>
                <a:close/>
                <a:moveTo>
                  <a:pt x="5206857" y="2224145"/>
                </a:moveTo>
                <a:cubicBezTo>
                  <a:pt x="4921274" y="2048294"/>
                  <a:pt x="4920915" y="2026120"/>
                  <a:pt x="4678445" y="1985146"/>
                </a:cubicBezTo>
                <a:cubicBezTo>
                  <a:pt x="4728023" y="2043477"/>
                  <a:pt x="4748889" y="2124397"/>
                  <a:pt x="4727574" y="2203950"/>
                </a:cubicBezTo>
                <a:cubicBezTo>
                  <a:pt x="4692947" y="2333181"/>
                  <a:pt x="4560113" y="2409872"/>
                  <a:pt x="4430883" y="2375246"/>
                </a:cubicBezTo>
                <a:cubicBezTo>
                  <a:pt x="4301653" y="2340617"/>
                  <a:pt x="4224961" y="2207783"/>
                  <a:pt x="4259587" y="2078553"/>
                </a:cubicBezTo>
                <a:cubicBezTo>
                  <a:pt x="4277514" y="2011651"/>
                  <a:pt x="4321758" y="1958831"/>
                  <a:pt x="4378457" y="1928722"/>
                </a:cubicBezTo>
                <a:cubicBezTo>
                  <a:pt x="4347097" y="1921171"/>
                  <a:pt x="4314157" y="1920631"/>
                  <a:pt x="4281143" y="1925477"/>
                </a:cubicBezTo>
                <a:cubicBezTo>
                  <a:pt x="4215467" y="1935122"/>
                  <a:pt x="4156203" y="1965111"/>
                  <a:pt x="4111363" y="2010327"/>
                </a:cubicBezTo>
                <a:cubicBezTo>
                  <a:pt x="4174707" y="2276774"/>
                  <a:pt x="4128182" y="2595919"/>
                  <a:pt x="3937078" y="3001142"/>
                </a:cubicBezTo>
                <a:cubicBezTo>
                  <a:pt x="3669544" y="3448889"/>
                  <a:pt x="3294666" y="3628704"/>
                  <a:pt x="2864666" y="3621717"/>
                </a:cubicBezTo>
                <a:lnTo>
                  <a:pt x="2346113" y="4221188"/>
                </a:lnTo>
                <a:lnTo>
                  <a:pt x="2043869" y="4046689"/>
                </a:lnTo>
                <a:lnTo>
                  <a:pt x="2232704" y="3502581"/>
                </a:lnTo>
                <a:cubicBezTo>
                  <a:pt x="2008768" y="3426591"/>
                  <a:pt x="1777979" y="3316937"/>
                  <a:pt x="1545844" y="3182914"/>
                </a:cubicBezTo>
                <a:cubicBezTo>
                  <a:pt x="1417311" y="3108706"/>
                  <a:pt x="1297174" y="3027587"/>
                  <a:pt x="1187080" y="2940350"/>
                </a:cubicBezTo>
                <a:lnTo>
                  <a:pt x="644563" y="3221269"/>
                </a:lnTo>
                <a:lnTo>
                  <a:pt x="313243" y="3021214"/>
                </a:lnTo>
                <a:lnTo>
                  <a:pt x="758618" y="2520701"/>
                </a:lnTo>
                <a:cubicBezTo>
                  <a:pt x="486809" y="2185364"/>
                  <a:pt x="366525" y="2001354"/>
                  <a:pt x="220359" y="1559552"/>
                </a:cubicBezTo>
                <a:lnTo>
                  <a:pt x="0" y="974235"/>
                </a:lnTo>
                <a:lnTo>
                  <a:pt x="136031" y="632342"/>
                </a:lnTo>
                <a:cubicBezTo>
                  <a:pt x="201560" y="518845"/>
                  <a:pt x="328181" y="618294"/>
                  <a:pt x="441680" y="683821"/>
                </a:cubicBezTo>
                <a:lnTo>
                  <a:pt x="615174" y="766457"/>
                </a:lnTo>
                <a:cubicBezTo>
                  <a:pt x="794799" y="679762"/>
                  <a:pt x="972030" y="610864"/>
                  <a:pt x="1149669" y="564016"/>
                </a:cubicBezTo>
                <a:cubicBezTo>
                  <a:pt x="1279669" y="425290"/>
                  <a:pt x="1292972" y="311951"/>
                  <a:pt x="1235408" y="0"/>
                </a:cubicBezTo>
                <a:cubicBezTo>
                  <a:pt x="1689387" y="260915"/>
                  <a:pt x="1677719" y="364303"/>
                  <a:pt x="1757574" y="501984"/>
                </a:cubicBezTo>
                <a:cubicBezTo>
                  <a:pt x="2034992" y="495023"/>
                  <a:pt x="2305491" y="544470"/>
                  <a:pt x="2586293" y="651253"/>
                </a:cubicBezTo>
                <a:lnTo>
                  <a:pt x="2586551" y="653057"/>
                </a:lnTo>
                <a:cubicBezTo>
                  <a:pt x="2720255" y="698863"/>
                  <a:pt x="2844770" y="752572"/>
                  <a:pt x="2998334" y="842092"/>
                </a:cubicBezTo>
                <a:cubicBezTo>
                  <a:pt x="3151898" y="931613"/>
                  <a:pt x="3327897" y="1014250"/>
                  <a:pt x="3507935" y="1190180"/>
                </a:cubicBezTo>
                <a:cubicBezTo>
                  <a:pt x="3763758" y="1398383"/>
                  <a:pt x="3991386" y="1651352"/>
                  <a:pt x="4078560" y="1897671"/>
                </a:cubicBezTo>
                <a:cubicBezTo>
                  <a:pt x="4130847" y="1854396"/>
                  <a:pt x="4195337" y="1827116"/>
                  <a:pt x="4265191" y="1816859"/>
                </a:cubicBezTo>
                <a:cubicBezTo>
                  <a:pt x="4370082" y="1801458"/>
                  <a:pt x="4474414" y="1826290"/>
                  <a:pt x="4559259" y="1882733"/>
                </a:cubicBezTo>
                <a:cubicBezTo>
                  <a:pt x="4654687" y="1869064"/>
                  <a:pt x="4752104" y="1878209"/>
                  <a:pt x="4843997" y="1908391"/>
                </a:cubicBezTo>
                <a:cubicBezTo>
                  <a:pt x="5016955" y="1984127"/>
                  <a:pt x="5035782" y="2044845"/>
                  <a:pt x="5206857" y="2224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xmlns="" id="{4EDCE230-9EA2-41F9-AB68-56CC2F4D0E96}"/>
              </a:ext>
            </a:extLst>
          </p:cNvPr>
          <p:cNvSpPr/>
          <p:nvPr/>
        </p:nvSpPr>
        <p:spPr>
          <a:xfrm rot="3335692" flipH="1">
            <a:off x="9434921" y="22959"/>
            <a:ext cx="2194600" cy="3643563"/>
          </a:xfrm>
          <a:custGeom>
            <a:avLst/>
            <a:gdLst>
              <a:gd name="connsiteX0" fmla="*/ 3404 w 1180796"/>
              <a:gd name="connsiteY0" fmla="*/ 196574 h 1438562"/>
              <a:gd name="connsiteX1" fmla="*/ 3657 w 1180796"/>
              <a:gd name="connsiteY1" fmla="*/ 197380 h 1438562"/>
              <a:gd name="connsiteX2" fmla="*/ 3404 w 1180796"/>
              <a:gd name="connsiteY2" fmla="*/ 196574 h 1438562"/>
              <a:gd name="connsiteX3" fmla="*/ 567269 w 1180796"/>
              <a:gd name="connsiteY3" fmla="*/ 0 h 1438562"/>
              <a:gd name="connsiteX4" fmla="*/ 568172 w 1180796"/>
              <a:gd name="connsiteY4" fmla="*/ 304800 h 1438562"/>
              <a:gd name="connsiteX5" fmla="*/ 779871 w 1180796"/>
              <a:gd name="connsiteY5" fmla="*/ 459344 h 1438562"/>
              <a:gd name="connsiteX6" fmla="*/ 930391 w 1180796"/>
              <a:gd name="connsiteY6" fmla="*/ 667912 h 1438562"/>
              <a:gd name="connsiteX7" fmla="*/ 929264 w 1180796"/>
              <a:gd name="connsiteY7" fmla="*/ 654877 h 1438562"/>
              <a:gd name="connsiteX8" fmla="*/ 1089331 w 1180796"/>
              <a:gd name="connsiteY8" fmla="*/ 830882 h 1438562"/>
              <a:gd name="connsiteX9" fmla="*/ 1176007 w 1180796"/>
              <a:gd name="connsiteY9" fmla="*/ 1299015 h 1438562"/>
              <a:gd name="connsiteX10" fmla="*/ 1106293 w 1180796"/>
              <a:gd name="connsiteY10" fmla="*/ 1261345 h 1438562"/>
              <a:gd name="connsiteX11" fmla="*/ 1093530 w 1180796"/>
              <a:gd name="connsiteY11" fmla="*/ 1409318 h 1438562"/>
              <a:gd name="connsiteX12" fmla="*/ 1016094 w 1180796"/>
              <a:gd name="connsiteY12" fmla="*/ 1334364 h 1438562"/>
              <a:gd name="connsiteX13" fmla="*/ 984981 w 1180796"/>
              <a:gd name="connsiteY13" fmla="*/ 1437195 h 1438562"/>
              <a:gd name="connsiteX14" fmla="*/ 873874 w 1180796"/>
              <a:gd name="connsiteY14" fmla="*/ 986314 h 1438562"/>
              <a:gd name="connsiteX15" fmla="*/ 541005 w 1180796"/>
              <a:gd name="connsiteY15" fmla="*/ 803357 h 1438562"/>
              <a:gd name="connsiteX16" fmla="*/ 504720 w 1180796"/>
              <a:gd name="connsiteY16" fmla="*/ 953956 h 1438562"/>
              <a:gd name="connsiteX17" fmla="*/ 541004 w 1180796"/>
              <a:gd name="connsiteY17" fmla="*/ 1175672 h 1438562"/>
              <a:gd name="connsiteX18" fmla="*/ 532632 w 1180796"/>
              <a:gd name="connsiteY18" fmla="*/ 1402288 h 1438562"/>
              <a:gd name="connsiteX19" fmla="*/ 243154 w 1180796"/>
              <a:gd name="connsiteY19" fmla="*/ 889736 h 1438562"/>
              <a:gd name="connsiteX20" fmla="*/ 174649 w 1180796"/>
              <a:gd name="connsiteY20" fmla="*/ 445938 h 1438562"/>
              <a:gd name="connsiteX21" fmla="*/ 0 w 1180796"/>
              <a:gd name="connsiteY21" fmla="*/ 74192 h 1438562"/>
              <a:gd name="connsiteX22" fmla="*/ 567269 w 1180796"/>
              <a:gd name="connsiteY22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930391 w 1180796"/>
              <a:gd name="connsiteY3" fmla="*/ 667912 h 1438562"/>
              <a:gd name="connsiteX4" fmla="*/ 929264 w 1180796"/>
              <a:gd name="connsiteY4" fmla="*/ 654877 h 1438562"/>
              <a:gd name="connsiteX5" fmla="*/ 1089331 w 1180796"/>
              <a:gd name="connsiteY5" fmla="*/ 830882 h 1438562"/>
              <a:gd name="connsiteX6" fmla="*/ 1176007 w 1180796"/>
              <a:gd name="connsiteY6" fmla="*/ 1299015 h 1438562"/>
              <a:gd name="connsiteX7" fmla="*/ 1106293 w 1180796"/>
              <a:gd name="connsiteY7" fmla="*/ 1261345 h 1438562"/>
              <a:gd name="connsiteX8" fmla="*/ 1093530 w 1180796"/>
              <a:gd name="connsiteY8" fmla="*/ 1409318 h 1438562"/>
              <a:gd name="connsiteX9" fmla="*/ 1016094 w 1180796"/>
              <a:gd name="connsiteY9" fmla="*/ 1334364 h 1438562"/>
              <a:gd name="connsiteX10" fmla="*/ 984981 w 1180796"/>
              <a:gd name="connsiteY10" fmla="*/ 1437195 h 1438562"/>
              <a:gd name="connsiteX11" fmla="*/ 873874 w 1180796"/>
              <a:gd name="connsiteY11" fmla="*/ 986314 h 1438562"/>
              <a:gd name="connsiteX12" fmla="*/ 541005 w 1180796"/>
              <a:gd name="connsiteY12" fmla="*/ 803357 h 1438562"/>
              <a:gd name="connsiteX13" fmla="*/ 504720 w 1180796"/>
              <a:gd name="connsiteY13" fmla="*/ 953956 h 1438562"/>
              <a:gd name="connsiteX14" fmla="*/ 541004 w 1180796"/>
              <a:gd name="connsiteY14" fmla="*/ 1175672 h 1438562"/>
              <a:gd name="connsiteX15" fmla="*/ 532632 w 1180796"/>
              <a:gd name="connsiteY15" fmla="*/ 1402288 h 1438562"/>
              <a:gd name="connsiteX16" fmla="*/ 243154 w 1180796"/>
              <a:gd name="connsiteY16" fmla="*/ 889736 h 1438562"/>
              <a:gd name="connsiteX17" fmla="*/ 174649 w 1180796"/>
              <a:gd name="connsiteY17" fmla="*/ 445938 h 1438562"/>
              <a:gd name="connsiteX18" fmla="*/ 0 w 1180796"/>
              <a:gd name="connsiteY18" fmla="*/ 74192 h 1438562"/>
              <a:gd name="connsiteX19" fmla="*/ 567269 w 1180796"/>
              <a:gd name="connsiteY19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929264 w 1180796"/>
              <a:gd name="connsiteY3" fmla="*/ 654877 h 1438562"/>
              <a:gd name="connsiteX4" fmla="*/ 1089331 w 1180796"/>
              <a:gd name="connsiteY4" fmla="*/ 830882 h 1438562"/>
              <a:gd name="connsiteX5" fmla="*/ 1176007 w 1180796"/>
              <a:gd name="connsiteY5" fmla="*/ 1299015 h 1438562"/>
              <a:gd name="connsiteX6" fmla="*/ 1106293 w 1180796"/>
              <a:gd name="connsiteY6" fmla="*/ 1261345 h 1438562"/>
              <a:gd name="connsiteX7" fmla="*/ 1093530 w 1180796"/>
              <a:gd name="connsiteY7" fmla="*/ 1409318 h 1438562"/>
              <a:gd name="connsiteX8" fmla="*/ 1016094 w 1180796"/>
              <a:gd name="connsiteY8" fmla="*/ 1334364 h 1438562"/>
              <a:gd name="connsiteX9" fmla="*/ 984981 w 1180796"/>
              <a:gd name="connsiteY9" fmla="*/ 1437195 h 1438562"/>
              <a:gd name="connsiteX10" fmla="*/ 873874 w 1180796"/>
              <a:gd name="connsiteY10" fmla="*/ 986314 h 1438562"/>
              <a:gd name="connsiteX11" fmla="*/ 541005 w 1180796"/>
              <a:gd name="connsiteY11" fmla="*/ 803357 h 1438562"/>
              <a:gd name="connsiteX12" fmla="*/ 504720 w 1180796"/>
              <a:gd name="connsiteY12" fmla="*/ 953956 h 1438562"/>
              <a:gd name="connsiteX13" fmla="*/ 541004 w 1180796"/>
              <a:gd name="connsiteY13" fmla="*/ 1175672 h 1438562"/>
              <a:gd name="connsiteX14" fmla="*/ 532632 w 1180796"/>
              <a:gd name="connsiteY14" fmla="*/ 1402288 h 1438562"/>
              <a:gd name="connsiteX15" fmla="*/ 243154 w 1180796"/>
              <a:gd name="connsiteY15" fmla="*/ 889736 h 1438562"/>
              <a:gd name="connsiteX16" fmla="*/ 174649 w 1180796"/>
              <a:gd name="connsiteY16" fmla="*/ 445938 h 1438562"/>
              <a:gd name="connsiteX17" fmla="*/ 0 w 1180796"/>
              <a:gd name="connsiteY17" fmla="*/ 74192 h 1438562"/>
              <a:gd name="connsiteX18" fmla="*/ 567269 w 1180796"/>
              <a:gd name="connsiteY18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1089331 w 1180796"/>
              <a:gd name="connsiteY3" fmla="*/ 830882 h 1438562"/>
              <a:gd name="connsiteX4" fmla="*/ 1176007 w 1180796"/>
              <a:gd name="connsiteY4" fmla="*/ 1299015 h 1438562"/>
              <a:gd name="connsiteX5" fmla="*/ 1106293 w 1180796"/>
              <a:gd name="connsiteY5" fmla="*/ 1261345 h 1438562"/>
              <a:gd name="connsiteX6" fmla="*/ 1093530 w 1180796"/>
              <a:gd name="connsiteY6" fmla="*/ 1409318 h 1438562"/>
              <a:gd name="connsiteX7" fmla="*/ 1016094 w 1180796"/>
              <a:gd name="connsiteY7" fmla="*/ 1334364 h 1438562"/>
              <a:gd name="connsiteX8" fmla="*/ 984981 w 1180796"/>
              <a:gd name="connsiteY8" fmla="*/ 1437195 h 1438562"/>
              <a:gd name="connsiteX9" fmla="*/ 873874 w 1180796"/>
              <a:gd name="connsiteY9" fmla="*/ 986314 h 1438562"/>
              <a:gd name="connsiteX10" fmla="*/ 541005 w 1180796"/>
              <a:gd name="connsiteY10" fmla="*/ 803357 h 1438562"/>
              <a:gd name="connsiteX11" fmla="*/ 504720 w 1180796"/>
              <a:gd name="connsiteY11" fmla="*/ 953956 h 1438562"/>
              <a:gd name="connsiteX12" fmla="*/ 541004 w 1180796"/>
              <a:gd name="connsiteY12" fmla="*/ 1175672 h 1438562"/>
              <a:gd name="connsiteX13" fmla="*/ 532632 w 1180796"/>
              <a:gd name="connsiteY13" fmla="*/ 1402288 h 1438562"/>
              <a:gd name="connsiteX14" fmla="*/ 243154 w 1180796"/>
              <a:gd name="connsiteY14" fmla="*/ 889736 h 1438562"/>
              <a:gd name="connsiteX15" fmla="*/ 174649 w 1180796"/>
              <a:gd name="connsiteY15" fmla="*/ 445938 h 1438562"/>
              <a:gd name="connsiteX16" fmla="*/ 0 w 1180796"/>
              <a:gd name="connsiteY16" fmla="*/ 74192 h 1438562"/>
              <a:gd name="connsiteX17" fmla="*/ 567269 w 1180796"/>
              <a:gd name="connsiteY17" fmla="*/ 0 h 1438562"/>
              <a:gd name="connsiteX0" fmla="*/ 587856 w 1201383"/>
              <a:gd name="connsiteY0" fmla="*/ 0 h 1438562"/>
              <a:gd name="connsiteX1" fmla="*/ 588759 w 1201383"/>
              <a:gd name="connsiteY1" fmla="*/ 304800 h 1438562"/>
              <a:gd name="connsiteX2" fmla="*/ 800458 w 1201383"/>
              <a:gd name="connsiteY2" fmla="*/ 459344 h 1438562"/>
              <a:gd name="connsiteX3" fmla="*/ 1109918 w 1201383"/>
              <a:gd name="connsiteY3" fmla="*/ 830882 h 1438562"/>
              <a:gd name="connsiteX4" fmla="*/ 1196594 w 1201383"/>
              <a:gd name="connsiteY4" fmla="*/ 1299015 h 1438562"/>
              <a:gd name="connsiteX5" fmla="*/ 1126880 w 1201383"/>
              <a:gd name="connsiteY5" fmla="*/ 1261345 h 1438562"/>
              <a:gd name="connsiteX6" fmla="*/ 1114117 w 1201383"/>
              <a:gd name="connsiteY6" fmla="*/ 1409318 h 1438562"/>
              <a:gd name="connsiteX7" fmla="*/ 1036681 w 1201383"/>
              <a:gd name="connsiteY7" fmla="*/ 1334364 h 1438562"/>
              <a:gd name="connsiteX8" fmla="*/ 1005568 w 1201383"/>
              <a:gd name="connsiteY8" fmla="*/ 1437195 h 1438562"/>
              <a:gd name="connsiteX9" fmla="*/ 894461 w 1201383"/>
              <a:gd name="connsiteY9" fmla="*/ 986314 h 1438562"/>
              <a:gd name="connsiteX10" fmla="*/ 561592 w 1201383"/>
              <a:gd name="connsiteY10" fmla="*/ 803357 h 1438562"/>
              <a:gd name="connsiteX11" fmla="*/ 525307 w 1201383"/>
              <a:gd name="connsiteY11" fmla="*/ 953956 h 1438562"/>
              <a:gd name="connsiteX12" fmla="*/ 561591 w 1201383"/>
              <a:gd name="connsiteY12" fmla="*/ 1175672 h 1438562"/>
              <a:gd name="connsiteX13" fmla="*/ 553219 w 1201383"/>
              <a:gd name="connsiteY13" fmla="*/ 1402288 h 1438562"/>
              <a:gd name="connsiteX14" fmla="*/ 263741 w 1201383"/>
              <a:gd name="connsiteY14" fmla="*/ 889736 h 1438562"/>
              <a:gd name="connsiteX15" fmla="*/ 195236 w 1201383"/>
              <a:gd name="connsiteY15" fmla="*/ 445938 h 1438562"/>
              <a:gd name="connsiteX16" fmla="*/ 0 w 1201383"/>
              <a:gd name="connsiteY16" fmla="*/ 5568 h 1438562"/>
              <a:gd name="connsiteX17" fmla="*/ 587856 w 1201383"/>
              <a:gd name="connsiteY17" fmla="*/ 0 h 1438562"/>
              <a:gd name="connsiteX0" fmla="*/ 512370 w 1201383"/>
              <a:gd name="connsiteY0" fmla="*/ 0 h 1438562"/>
              <a:gd name="connsiteX1" fmla="*/ 588759 w 1201383"/>
              <a:gd name="connsiteY1" fmla="*/ 304800 h 1438562"/>
              <a:gd name="connsiteX2" fmla="*/ 800458 w 1201383"/>
              <a:gd name="connsiteY2" fmla="*/ 459344 h 1438562"/>
              <a:gd name="connsiteX3" fmla="*/ 1109918 w 1201383"/>
              <a:gd name="connsiteY3" fmla="*/ 830882 h 1438562"/>
              <a:gd name="connsiteX4" fmla="*/ 1196594 w 1201383"/>
              <a:gd name="connsiteY4" fmla="*/ 1299015 h 1438562"/>
              <a:gd name="connsiteX5" fmla="*/ 1126880 w 1201383"/>
              <a:gd name="connsiteY5" fmla="*/ 1261345 h 1438562"/>
              <a:gd name="connsiteX6" fmla="*/ 1114117 w 1201383"/>
              <a:gd name="connsiteY6" fmla="*/ 1409318 h 1438562"/>
              <a:gd name="connsiteX7" fmla="*/ 1036681 w 1201383"/>
              <a:gd name="connsiteY7" fmla="*/ 1334364 h 1438562"/>
              <a:gd name="connsiteX8" fmla="*/ 1005568 w 1201383"/>
              <a:gd name="connsiteY8" fmla="*/ 1437195 h 1438562"/>
              <a:gd name="connsiteX9" fmla="*/ 894461 w 1201383"/>
              <a:gd name="connsiteY9" fmla="*/ 986314 h 1438562"/>
              <a:gd name="connsiteX10" fmla="*/ 561592 w 1201383"/>
              <a:gd name="connsiteY10" fmla="*/ 803357 h 1438562"/>
              <a:gd name="connsiteX11" fmla="*/ 525307 w 1201383"/>
              <a:gd name="connsiteY11" fmla="*/ 953956 h 1438562"/>
              <a:gd name="connsiteX12" fmla="*/ 561591 w 1201383"/>
              <a:gd name="connsiteY12" fmla="*/ 1175672 h 1438562"/>
              <a:gd name="connsiteX13" fmla="*/ 553219 w 1201383"/>
              <a:gd name="connsiteY13" fmla="*/ 1402288 h 1438562"/>
              <a:gd name="connsiteX14" fmla="*/ 263741 w 1201383"/>
              <a:gd name="connsiteY14" fmla="*/ 889736 h 1438562"/>
              <a:gd name="connsiteX15" fmla="*/ 195236 w 1201383"/>
              <a:gd name="connsiteY15" fmla="*/ 445938 h 1438562"/>
              <a:gd name="connsiteX16" fmla="*/ 0 w 1201383"/>
              <a:gd name="connsiteY16" fmla="*/ 5568 h 1438562"/>
              <a:gd name="connsiteX17" fmla="*/ 512370 w 1201383"/>
              <a:gd name="connsiteY17" fmla="*/ 0 h 1438562"/>
              <a:gd name="connsiteX0" fmla="*/ 386189 w 1075202"/>
              <a:gd name="connsiteY0" fmla="*/ 0 h 1438562"/>
              <a:gd name="connsiteX1" fmla="*/ 462578 w 1075202"/>
              <a:gd name="connsiteY1" fmla="*/ 304800 h 1438562"/>
              <a:gd name="connsiteX2" fmla="*/ 674277 w 1075202"/>
              <a:gd name="connsiteY2" fmla="*/ 459344 h 1438562"/>
              <a:gd name="connsiteX3" fmla="*/ 983737 w 1075202"/>
              <a:gd name="connsiteY3" fmla="*/ 830882 h 1438562"/>
              <a:gd name="connsiteX4" fmla="*/ 1070413 w 1075202"/>
              <a:gd name="connsiteY4" fmla="*/ 1299015 h 1438562"/>
              <a:gd name="connsiteX5" fmla="*/ 1000699 w 1075202"/>
              <a:gd name="connsiteY5" fmla="*/ 1261345 h 1438562"/>
              <a:gd name="connsiteX6" fmla="*/ 987936 w 1075202"/>
              <a:gd name="connsiteY6" fmla="*/ 1409318 h 1438562"/>
              <a:gd name="connsiteX7" fmla="*/ 910500 w 1075202"/>
              <a:gd name="connsiteY7" fmla="*/ 1334364 h 1438562"/>
              <a:gd name="connsiteX8" fmla="*/ 879387 w 1075202"/>
              <a:gd name="connsiteY8" fmla="*/ 1437195 h 1438562"/>
              <a:gd name="connsiteX9" fmla="*/ 768280 w 1075202"/>
              <a:gd name="connsiteY9" fmla="*/ 986314 h 1438562"/>
              <a:gd name="connsiteX10" fmla="*/ 435411 w 1075202"/>
              <a:gd name="connsiteY10" fmla="*/ 803357 h 1438562"/>
              <a:gd name="connsiteX11" fmla="*/ 399126 w 1075202"/>
              <a:gd name="connsiteY11" fmla="*/ 953956 h 1438562"/>
              <a:gd name="connsiteX12" fmla="*/ 435410 w 1075202"/>
              <a:gd name="connsiteY12" fmla="*/ 1175672 h 1438562"/>
              <a:gd name="connsiteX13" fmla="*/ 427038 w 1075202"/>
              <a:gd name="connsiteY13" fmla="*/ 1402288 h 1438562"/>
              <a:gd name="connsiteX14" fmla="*/ 137560 w 1075202"/>
              <a:gd name="connsiteY14" fmla="*/ 889736 h 1438562"/>
              <a:gd name="connsiteX15" fmla="*/ 69055 w 1075202"/>
              <a:gd name="connsiteY15" fmla="*/ 445938 h 1438562"/>
              <a:gd name="connsiteX16" fmla="*/ 0 w 1075202"/>
              <a:gd name="connsiteY16" fmla="*/ 240550 h 1438562"/>
              <a:gd name="connsiteX17" fmla="*/ 386189 w 1075202"/>
              <a:gd name="connsiteY17" fmla="*/ 0 h 1438562"/>
              <a:gd name="connsiteX0" fmla="*/ 225187 w 1075202"/>
              <a:gd name="connsiteY0" fmla="*/ 0 h 2195821"/>
              <a:gd name="connsiteX1" fmla="*/ 462578 w 1075202"/>
              <a:gd name="connsiteY1" fmla="*/ 1062059 h 2195821"/>
              <a:gd name="connsiteX2" fmla="*/ 674277 w 1075202"/>
              <a:gd name="connsiteY2" fmla="*/ 1216603 h 2195821"/>
              <a:gd name="connsiteX3" fmla="*/ 983737 w 1075202"/>
              <a:gd name="connsiteY3" fmla="*/ 1588141 h 2195821"/>
              <a:gd name="connsiteX4" fmla="*/ 1070413 w 1075202"/>
              <a:gd name="connsiteY4" fmla="*/ 2056274 h 2195821"/>
              <a:gd name="connsiteX5" fmla="*/ 1000699 w 1075202"/>
              <a:gd name="connsiteY5" fmla="*/ 2018604 h 2195821"/>
              <a:gd name="connsiteX6" fmla="*/ 987936 w 1075202"/>
              <a:gd name="connsiteY6" fmla="*/ 2166577 h 2195821"/>
              <a:gd name="connsiteX7" fmla="*/ 910500 w 1075202"/>
              <a:gd name="connsiteY7" fmla="*/ 2091623 h 2195821"/>
              <a:gd name="connsiteX8" fmla="*/ 879387 w 1075202"/>
              <a:gd name="connsiteY8" fmla="*/ 2194454 h 2195821"/>
              <a:gd name="connsiteX9" fmla="*/ 768280 w 1075202"/>
              <a:gd name="connsiteY9" fmla="*/ 1743573 h 2195821"/>
              <a:gd name="connsiteX10" fmla="*/ 435411 w 1075202"/>
              <a:gd name="connsiteY10" fmla="*/ 1560616 h 2195821"/>
              <a:gd name="connsiteX11" fmla="*/ 399126 w 1075202"/>
              <a:gd name="connsiteY11" fmla="*/ 1711215 h 2195821"/>
              <a:gd name="connsiteX12" fmla="*/ 435410 w 1075202"/>
              <a:gd name="connsiteY12" fmla="*/ 1932931 h 2195821"/>
              <a:gd name="connsiteX13" fmla="*/ 427038 w 1075202"/>
              <a:gd name="connsiteY13" fmla="*/ 2159547 h 2195821"/>
              <a:gd name="connsiteX14" fmla="*/ 137560 w 1075202"/>
              <a:gd name="connsiteY14" fmla="*/ 1646995 h 2195821"/>
              <a:gd name="connsiteX15" fmla="*/ 69055 w 1075202"/>
              <a:gd name="connsiteY15" fmla="*/ 1203197 h 2195821"/>
              <a:gd name="connsiteX16" fmla="*/ 0 w 1075202"/>
              <a:gd name="connsiteY16" fmla="*/ 997809 h 2195821"/>
              <a:gd name="connsiteX17" fmla="*/ 225187 w 1075202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8945 w 1324451"/>
              <a:gd name="connsiteY0" fmla="*/ 0 h 2198909"/>
              <a:gd name="connsiteX1" fmla="*/ 711827 w 1324451"/>
              <a:gd name="connsiteY1" fmla="*/ 1065147 h 2198909"/>
              <a:gd name="connsiteX2" fmla="*/ 923526 w 1324451"/>
              <a:gd name="connsiteY2" fmla="*/ 1219691 h 2198909"/>
              <a:gd name="connsiteX3" fmla="*/ 1232986 w 1324451"/>
              <a:gd name="connsiteY3" fmla="*/ 1591229 h 2198909"/>
              <a:gd name="connsiteX4" fmla="*/ 1319662 w 1324451"/>
              <a:gd name="connsiteY4" fmla="*/ 2059362 h 2198909"/>
              <a:gd name="connsiteX5" fmla="*/ 1249948 w 1324451"/>
              <a:gd name="connsiteY5" fmla="*/ 2021692 h 2198909"/>
              <a:gd name="connsiteX6" fmla="*/ 1237185 w 1324451"/>
              <a:gd name="connsiteY6" fmla="*/ 2169665 h 2198909"/>
              <a:gd name="connsiteX7" fmla="*/ 1159749 w 1324451"/>
              <a:gd name="connsiteY7" fmla="*/ 2094711 h 2198909"/>
              <a:gd name="connsiteX8" fmla="*/ 1128636 w 1324451"/>
              <a:gd name="connsiteY8" fmla="*/ 2197542 h 2198909"/>
              <a:gd name="connsiteX9" fmla="*/ 1017529 w 1324451"/>
              <a:gd name="connsiteY9" fmla="*/ 1746661 h 2198909"/>
              <a:gd name="connsiteX10" fmla="*/ 684660 w 1324451"/>
              <a:gd name="connsiteY10" fmla="*/ 1563704 h 2198909"/>
              <a:gd name="connsiteX11" fmla="*/ 648375 w 1324451"/>
              <a:gd name="connsiteY11" fmla="*/ 1714303 h 2198909"/>
              <a:gd name="connsiteX12" fmla="*/ 684659 w 1324451"/>
              <a:gd name="connsiteY12" fmla="*/ 1936019 h 2198909"/>
              <a:gd name="connsiteX13" fmla="*/ 676287 w 1324451"/>
              <a:gd name="connsiteY13" fmla="*/ 2162635 h 2198909"/>
              <a:gd name="connsiteX14" fmla="*/ 386809 w 1324451"/>
              <a:gd name="connsiteY14" fmla="*/ 1650083 h 2198909"/>
              <a:gd name="connsiteX15" fmla="*/ 318304 w 1324451"/>
              <a:gd name="connsiteY15" fmla="*/ 1206285 h 2198909"/>
              <a:gd name="connsiteX16" fmla="*/ 0 w 1324451"/>
              <a:gd name="connsiteY16" fmla="*/ 337185 h 2198909"/>
              <a:gd name="connsiteX17" fmla="*/ 478945 w 1324451"/>
              <a:gd name="connsiteY17" fmla="*/ 0 h 219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24451" h="2198909">
                <a:moveTo>
                  <a:pt x="478945" y="0"/>
                </a:moveTo>
                <a:cubicBezTo>
                  <a:pt x="504408" y="101600"/>
                  <a:pt x="610165" y="929642"/>
                  <a:pt x="711827" y="1065147"/>
                </a:cubicBezTo>
                <a:cubicBezTo>
                  <a:pt x="784379" y="1111697"/>
                  <a:pt x="809274" y="1131442"/>
                  <a:pt x="923526" y="1219691"/>
                </a:cubicBezTo>
                <a:cubicBezTo>
                  <a:pt x="1010386" y="1307371"/>
                  <a:pt x="1166963" y="1451284"/>
                  <a:pt x="1232986" y="1591229"/>
                </a:cubicBezTo>
                <a:cubicBezTo>
                  <a:pt x="1266275" y="1759409"/>
                  <a:pt x="1344499" y="2025354"/>
                  <a:pt x="1319662" y="2059362"/>
                </a:cubicBezTo>
                <a:cubicBezTo>
                  <a:pt x="1308006" y="2071424"/>
                  <a:pt x="1281384" y="2055131"/>
                  <a:pt x="1249948" y="2021692"/>
                </a:cubicBezTo>
                <a:cubicBezTo>
                  <a:pt x="1252388" y="2098272"/>
                  <a:pt x="1250403" y="2157099"/>
                  <a:pt x="1237185" y="2169665"/>
                </a:cubicBezTo>
                <a:cubicBezTo>
                  <a:pt x="1220788" y="2181435"/>
                  <a:pt x="1190417" y="2148933"/>
                  <a:pt x="1159749" y="2094711"/>
                </a:cubicBezTo>
                <a:cubicBezTo>
                  <a:pt x="1150966" y="2149824"/>
                  <a:pt x="1140903" y="2189287"/>
                  <a:pt x="1128636" y="2197542"/>
                </a:cubicBezTo>
                <a:cubicBezTo>
                  <a:pt x="1080680" y="2220994"/>
                  <a:pt x="1014851" y="1937661"/>
                  <a:pt x="1017529" y="1746661"/>
                </a:cubicBezTo>
                <a:cubicBezTo>
                  <a:pt x="943533" y="1601804"/>
                  <a:pt x="747088" y="1564411"/>
                  <a:pt x="684660" y="1563704"/>
                </a:cubicBezTo>
                <a:cubicBezTo>
                  <a:pt x="623631" y="1575189"/>
                  <a:pt x="641425" y="1641330"/>
                  <a:pt x="648375" y="1714303"/>
                </a:cubicBezTo>
                <a:cubicBezTo>
                  <a:pt x="664752" y="1797723"/>
                  <a:pt x="668094" y="1871721"/>
                  <a:pt x="684659" y="1936019"/>
                </a:cubicBezTo>
                <a:cubicBezTo>
                  <a:pt x="751859" y="2074779"/>
                  <a:pt x="728411" y="2210291"/>
                  <a:pt x="676287" y="2162635"/>
                </a:cubicBezTo>
                <a:cubicBezTo>
                  <a:pt x="642620" y="2161861"/>
                  <a:pt x="524231" y="1891785"/>
                  <a:pt x="386809" y="1650083"/>
                </a:cubicBezTo>
                <a:cubicBezTo>
                  <a:pt x="319203" y="1502109"/>
                  <a:pt x="343938" y="1348166"/>
                  <a:pt x="318304" y="1206285"/>
                </a:cubicBezTo>
                <a:cubicBezTo>
                  <a:pt x="327395" y="1047084"/>
                  <a:pt x="109427" y="532299"/>
                  <a:pt x="0" y="337185"/>
                </a:cubicBezTo>
                <a:lnTo>
                  <a:pt x="47894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xmlns="" id="{6644670E-B45E-41CA-B2E2-90CB137ACD48}"/>
              </a:ext>
            </a:extLst>
          </p:cNvPr>
          <p:cNvSpPr>
            <a:spLocks noChangeAspect="1"/>
          </p:cNvSpPr>
          <p:nvPr/>
        </p:nvSpPr>
        <p:spPr>
          <a:xfrm>
            <a:off x="8980510" y="3349301"/>
            <a:ext cx="267037" cy="367567"/>
          </a:xfrm>
          <a:custGeom>
            <a:avLst/>
            <a:gdLst/>
            <a:ahLst/>
            <a:cxnLst/>
            <a:rect l="l" t="t" r="r" b="b"/>
            <a:pathLst>
              <a:path w="2862291" h="3939861">
                <a:moveTo>
                  <a:pt x="483172" y="3610747"/>
                </a:moveTo>
                <a:cubicBezTo>
                  <a:pt x="440599" y="3610747"/>
                  <a:pt x="406087" y="3645259"/>
                  <a:pt x="406087" y="3687832"/>
                </a:cubicBezTo>
                <a:cubicBezTo>
                  <a:pt x="406087" y="3730405"/>
                  <a:pt x="440599" y="3764917"/>
                  <a:pt x="483172" y="3764917"/>
                </a:cubicBezTo>
                <a:cubicBezTo>
                  <a:pt x="525745" y="3764917"/>
                  <a:pt x="560257" y="3730405"/>
                  <a:pt x="560257" y="3687832"/>
                </a:cubicBezTo>
                <a:cubicBezTo>
                  <a:pt x="560257" y="3645259"/>
                  <a:pt x="525745" y="3610747"/>
                  <a:pt x="483172" y="3610747"/>
                </a:cubicBezTo>
                <a:close/>
                <a:moveTo>
                  <a:pt x="2052229" y="3610746"/>
                </a:moveTo>
                <a:cubicBezTo>
                  <a:pt x="2009656" y="3610746"/>
                  <a:pt x="1975144" y="3645258"/>
                  <a:pt x="1975144" y="3687831"/>
                </a:cubicBezTo>
                <a:cubicBezTo>
                  <a:pt x="1975144" y="3730404"/>
                  <a:pt x="2009656" y="3764916"/>
                  <a:pt x="2052229" y="3764916"/>
                </a:cubicBezTo>
                <a:cubicBezTo>
                  <a:pt x="2094802" y="3764916"/>
                  <a:pt x="2129314" y="3730404"/>
                  <a:pt x="2129314" y="3687831"/>
                </a:cubicBezTo>
                <a:cubicBezTo>
                  <a:pt x="2129314" y="3645258"/>
                  <a:pt x="2094802" y="3610746"/>
                  <a:pt x="2052229" y="3610746"/>
                </a:cubicBezTo>
                <a:close/>
                <a:moveTo>
                  <a:pt x="1578923" y="1215908"/>
                </a:moveTo>
                <a:cubicBezTo>
                  <a:pt x="1549100" y="1215908"/>
                  <a:pt x="1524923" y="1240085"/>
                  <a:pt x="1524923" y="1269908"/>
                </a:cubicBezTo>
                <a:lnTo>
                  <a:pt x="1524923" y="2745908"/>
                </a:lnTo>
                <a:cubicBezTo>
                  <a:pt x="1524923" y="2775731"/>
                  <a:pt x="1549100" y="2799908"/>
                  <a:pt x="1578923" y="2799908"/>
                </a:cubicBezTo>
                <a:cubicBezTo>
                  <a:pt x="1608746" y="2799908"/>
                  <a:pt x="1632923" y="2775731"/>
                  <a:pt x="1632923" y="2745908"/>
                </a:cubicBezTo>
                <a:lnTo>
                  <a:pt x="1632923" y="1269908"/>
                </a:lnTo>
                <a:cubicBezTo>
                  <a:pt x="1632923" y="1240085"/>
                  <a:pt x="1608746" y="1215908"/>
                  <a:pt x="1578923" y="1215908"/>
                </a:cubicBezTo>
                <a:close/>
                <a:moveTo>
                  <a:pt x="1318523" y="1215908"/>
                </a:moveTo>
                <a:cubicBezTo>
                  <a:pt x="1288700" y="1215908"/>
                  <a:pt x="1264523" y="1240085"/>
                  <a:pt x="1264523" y="1269908"/>
                </a:cubicBezTo>
                <a:lnTo>
                  <a:pt x="1264523" y="2745908"/>
                </a:lnTo>
                <a:cubicBezTo>
                  <a:pt x="1264523" y="2775731"/>
                  <a:pt x="1288700" y="2799908"/>
                  <a:pt x="1318523" y="2799908"/>
                </a:cubicBezTo>
                <a:cubicBezTo>
                  <a:pt x="1348346" y="2799908"/>
                  <a:pt x="1372523" y="2775731"/>
                  <a:pt x="1372523" y="2745908"/>
                </a:cubicBezTo>
                <a:lnTo>
                  <a:pt x="1372523" y="1269908"/>
                </a:lnTo>
                <a:cubicBezTo>
                  <a:pt x="1372523" y="1240085"/>
                  <a:pt x="1348346" y="1215908"/>
                  <a:pt x="1318523" y="1215908"/>
                </a:cubicBezTo>
                <a:close/>
                <a:moveTo>
                  <a:pt x="1058123" y="1215908"/>
                </a:moveTo>
                <a:cubicBezTo>
                  <a:pt x="1028300" y="1215908"/>
                  <a:pt x="1004123" y="1240085"/>
                  <a:pt x="1004123" y="1269908"/>
                </a:cubicBezTo>
                <a:lnTo>
                  <a:pt x="1004123" y="2745908"/>
                </a:lnTo>
                <a:cubicBezTo>
                  <a:pt x="1004123" y="2775731"/>
                  <a:pt x="1028300" y="2799908"/>
                  <a:pt x="1058123" y="2799908"/>
                </a:cubicBezTo>
                <a:cubicBezTo>
                  <a:pt x="1087946" y="2799908"/>
                  <a:pt x="1112123" y="2775731"/>
                  <a:pt x="1112123" y="2745908"/>
                </a:cubicBezTo>
                <a:lnTo>
                  <a:pt x="1112123" y="1269908"/>
                </a:lnTo>
                <a:cubicBezTo>
                  <a:pt x="1112123" y="1240085"/>
                  <a:pt x="1087946" y="1215908"/>
                  <a:pt x="1058123" y="1215908"/>
                </a:cubicBezTo>
                <a:close/>
                <a:moveTo>
                  <a:pt x="797723" y="1215908"/>
                </a:moveTo>
                <a:cubicBezTo>
                  <a:pt x="767900" y="1215908"/>
                  <a:pt x="743723" y="1240085"/>
                  <a:pt x="743723" y="1269908"/>
                </a:cubicBezTo>
                <a:lnTo>
                  <a:pt x="743723" y="2745908"/>
                </a:lnTo>
                <a:cubicBezTo>
                  <a:pt x="743723" y="2775731"/>
                  <a:pt x="767900" y="2799908"/>
                  <a:pt x="797723" y="2799908"/>
                </a:cubicBezTo>
                <a:cubicBezTo>
                  <a:pt x="827546" y="2799908"/>
                  <a:pt x="851723" y="2775731"/>
                  <a:pt x="851723" y="2745908"/>
                </a:cubicBezTo>
                <a:lnTo>
                  <a:pt x="851723" y="1269908"/>
                </a:lnTo>
                <a:cubicBezTo>
                  <a:pt x="851723" y="1240085"/>
                  <a:pt x="827546" y="1215908"/>
                  <a:pt x="797723" y="1215908"/>
                </a:cubicBezTo>
                <a:close/>
                <a:moveTo>
                  <a:pt x="537323" y="1215908"/>
                </a:moveTo>
                <a:cubicBezTo>
                  <a:pt x="507500" y="1215908"/>
                  <a:pt x="483323" y="1240085"/>
                  <a:pt x="483323" y="1269908"/>
                </a:cubicBezTo>
                <a:lnTo>
                  <a:pt x="483323" y="2745908"/>
                </a:lnTo>
                <a:cubicBezTo>
                  <a:pt x="483323" y="2775731"/>
                  <a:pt x="507500" y="2799908"/>
                  <a:pt x="537323" y="2799908"/>
                </a:cubicBezTo>
                <a:cubicBezTo>
                  <a:pt x="567146" y="2799908"/>
                  <a:pt x="591323" y="2775731"/>
                  <a:pt x="591323" y="2745908"/>
                </a:cubicBezTo>
                <a:lnTo>
                  <a:pt x="591323" y="1269908"/>
                </a:lnTo>
                <a:cubicBezTo>
                  <a:pt x="591323" y="1240085"/>
                  <a:pt x="567146" y="1215908"/>
                  <a:pt x="537323" y="1215908"/>
                </a:cubicBezTo>
                <a:close/>
                <a:moveTo>
                  <a:pt x="1071414" y="977717"/>
                </a:moveTo>
                <a:cubicBezTo>
                  <a:pt x="1014599" y="977717"/>
                  <a:pt x="965699" y="1011599"/>
                  <a:pt x="944338" y="1060494"/>
                </a:cubicBezTo>
                <a:lnTo>
                  <a:pt x="1198489" y="1060494"/>
                </a:lnTo>
                <a:cubicBezTo>
                  <a:pt x="1177129" y="1011599"/>
                  <a:pt x="1128228" y="977717"/>
                  <a:pt x="1071414" y="977717"/>
                </a:cubicBezTo>
                <a:close/>
                <a:moveTo>
                  <a:pt x="872752" y="191454"/>
                </a:moveTo>
                <a:cubicBezTo>
                  <a:pt x="759529" y="233114"/>
                  <a:pt x="679221" y="342129"/>
                  <a:pt x="679221" y="469900"/>
                </a:cubicBezTo>
                <a:lnTo>
                  <a:pt x="679221" y="1060494"/>
                </a:lnTo>
                <a:lnTo>
                  <a:pt x="797638" y="1060494"/>
                </a:lnTo>
                <a:cubicBezTo>
                  <a:pt x="823919" y="933391"/>
                  <a:pt x="936512" y="837880"/>
                  <a:pt x="1071414" y="837880"/>
                </a:cubicBezTo>
                <a:cubicBezTo>
                  <a:pt x="1206315" y="837880"/>
                  <a:pt x="1318908" y="933391"/>
                  <a:pt x="1345190" y="1060494"/>
                </a:cubicBezTo>
                <a:lnTo>
                  <a:pt x="1458130" y="1060494"/>
                </a:lnTo>
                <a:lnTo>
                  <a:pt x="1458130" y="469900"/>
                </a:lnTo>
                <a:cubicBezTo>
                  <a:pt x="1458130" y="344471"/>
                  <a:pt x="1380739" y="237117"/>
                  <a:pt x="1270928" y="193418"/>
                </a:cubicBezTo>
                <a:cubicBezTo>
                  <a:pt x="1254126" y="208193"/>
                  <a:pt x="1231951" y="216024"/>
                  <a:pt x="1207947" y="216024"/>
                </a:cubicBezTo>
                <a:lnTo>
                  <a:pt x="938648" y="216024"/>
                </a:lnTo>
                <a:cubicBezTo>
                  <a:pt x="913362" y="216024"/>
                  <a:pt x="890106" y="207335"/>
                  <a:pt x="872752" y="191454"/>
                </a:cubicBezTo>
                <a:close/>
                <a:moveTo>
                  <a:pt x="938648" y="0"/>
                </a:moveTo>
                <a:lnTo>
                  <a:pt x="1207947" y="0"/>
                </a:lnTo>
                <a:cubicBezTo>
                  <a:pt x="1249829" y="0"/>
                  <a:pt x="1286143" y="23838"/>
                  <a:pt x="1302947" y="59260"/>
                </a:cubicBezTo>
                <a:cubicBezTo>
                  <a:pt x="1459619" y="107029"/>
                  <a:pt x="1572731" y="253123"/>
                  <a:pt x="1572731" y="425635"/>
                </a:cubicBezTo>
                <a:lnTo>
                  <a:pt x="1572731" y="1062970"/>
                </a:lnTo>
                <a:cubicBezTo>
                  <a:pt x="1700463" y="1074093"/>
                  <a:pt x="1800202" y="1181663"/>
                  <a:pt x="1800202" y="1312527"/>
                </a:cubicBezTo>
                <a:lnTo>
                  <a:pt x="1800202" y="2703289"/>
                </a:lnTo>
                <a:cubicBezTo>
                  <a:pt x="1800202" y="2833087"/>
                  <a:pt x="1702083" y="2939968"/>
                  <a:pt x="1575831" y="2952534"/>
                </a:cubicBezTo>
                <a:lnTo>
                  <a:pt x="1539130" y="3099337"/>
                </a:lnTo>
                <a:lnTo>
                  <a:pt x="1377130" y="3099337"/>
                </a:lnTo>
                <a:lnTo>
                  <a:pt x="1341126" y="2955322"/>
                </a:lnTo>
                <a:lnTo>
                  <a:pt x="743221" y="2955322"/>
                </a:lnTo>
                <a:lnTo>
                  <a:pt x="707217" y="3099338"/>
                </a:lnTo>
                <a:lnTo>
                  <a:pt x="2063557" y="3099338"/>
                </a:lnTo>
                <a:lnTo>
                  <a:pt x="2063557" y="924090"/>
                </a:lnTo>
                <a:cubicBezTo>
                  <a:pt x="2063557" y="873822"/>
                  <a:pt x="2088497" y="829380"/>
                  <a:pt x="2128246" y="804684"/>
                </a:cubicBezTo>
                <a:cubicBezTo>
                  <a:pt x="2129584" y="799633"/>
                  <a:pt x="2132808" y="796081"/>
                  <a:pt x="2136234" y="792655"/>
                </a:cubicBezTo>
                <a:lnTo>
                  <a:pt x="2607705" y="321183"/>
                </a:lnTo>
                <a:cubicBezTo>
                  <a:pt x="2636744" y="292144"/>
                  <a:pt x="2674804" y="277625"/>
                  <a:pt x="2712864" y="277625"/>
                </a:cubicBezTo>
                <a:cubicBezTo>
                  <a:pt x="2750924" y="277625"/>
                  <a:pt x="2788985" y="292144"/>
                  <a:pt x="2818024" y="321183"/>
                </a:cubicBezTo>
                <a:lnTo>
                  <a:pt x="2862291" y="365451"/>
                </a:lnTo>
                <a:cubicBezTo>
                  <a:pt x="2920370" y="423529"/>
                  <a:pt x="2920370" y="517692"/>
                  <a:pt x="2862291" y="575770"/>
                </a:cubicBezTo>
                <a:lnTo>
                  <a:pt x="2423597" y="1014465"/>
                </a:lnTo>
                <a:lnTo>
                  <a:pt x="2423597" y="3310659"/>
                </a:lnTo>
                <a:cubicBezTo>
                  <a:pt x="2423597" y="3392794"/>
                  <a:pt x="2357014" y="3459377"/>
                  <a:pt x="2274879" y="3459377"/>
                </a:cubicBezTo>
                <a:lnTo>
                  <a:pt x="2247260" y="3459377"/>
                </a:lnTo>
                <a:lnTo>
                  <a:pt x="2157276" y="3459377"/>
                </a:lnTo>
                <a:cubicBezTo>
                  <a:pt x="2244145" y="3498679"/>
                  <a:pt x="2304259" y="3586235"/>
                  <a:pt x="2304259" y="3687831"/>
                </a:cubicBezTo>
                <a:cubicBezTo>
                  <a:pt x="2304259" y="3827023"/>
                  <a:pt x="2191422" y="3939860"/>
                  <a:pt x="2052230" y="3939860"/>
                </a:cubicBezTo>
                <a:cubicBezTo>
                  <a:pt x="1913038" y="3939860"/>
                  <a:pt x="1800201" y="3827023"/>
                  <a:pt x="1800201" y="3687831"/>
                </a:cubicBezTo>
                <a:cubicBezTo>
                  <a:pt x="1800201" y="3586235"/>
                  <a:pt x="1860315" y="3498679"/>
                  <a:pt x="1947184" y="3459377"/>
                </a:cubicBezTo>
                <a:lnTo>
                  <a:pt x="588218" y="3459378"/>
                </a:lnTo>
                <a:cubicBezTo>
                  <a:pt x="675087" y="3498679"/>
                  <a:pt x="735202" y="3586235"/>
                  <a:pt x="735202" y="3687832"/>
                </a:cubicBezTo>
                <a:cubicBezTo>
                  <a:pt x="735202" y="3827024"/>
                  <a:pt x="622365" y="3939861"/>
                  <a:pt x="483173" y="3939861"/>
                </a:cubicBezTo>
                <a:cubicBezTo>
                  <a:pt x="343981" y="3939861"/>
                  <a:pt x="231144" y="3827024"/>
                  <a:pt x="231144" y="3687832"/>
                </a:cubicBezTo>
                <a:cubicBezTo>
                  <a:pt x="231144" y="3586235"/>
                  <a:pt x="291259" y="3498679"/>
                  <a:pt x="378128" y="3459378"/>
                </a:cubicBezTo>
                <a:lnTo>
                  <a:pt x="148718" y="3459378"/>
                </a:lnTo>
                <a:cubicBezTo>
                  <a:pt x="66583" y="3459378"/>
                  <a:pt x="0" y="3392795"/>
                  <a:pt x="0" y="3310660"/>
                </a:cubicBezTo>
                <a:lnTo>
                  <a:pt x="0" y="3248056"/>
                </a:lnTo>
                <a:cubicBezTo>
                  <a:pt x="0" y="3165921"/>
                  <a:pt x="66583" y="3099338"/>
                  <a:pt x="148718" y="3099338"/>
                </a:cubicBezTo>
                <a:lnTo>
                  <a:pt x="544674" y="3099338"/>
                </a:lnTo>
                <a:lnTo>
                  <a:pt x="507859" y="2952075"/>
                </a:lnTo>
                <a:cubicBezTo>
                  <a:pt x="383796" y="2937382"/>
                  <a:pt x="288034" y="2831519"/>
                  <a:pt x="288034" y="2703289"/>
                </a:cubicBezTo>
                <a:lnTo>
                  <a:pt x="288034" y="1312527"/>
                </a:lnTo>
                <a:cubicBezTo>
                  <a:pt x="288034" y="1173333"/>
                  <a:pt x="400873" y="1060494"/>
                  <a:pt x="540067" y="1060494"/>
                </a:cubicBezTo>
                <a:lnTo>
                  <a:pt x="564619" y="1060494"/>
                </a:lnTo>
                <a:lnTo>
                  <a:pt x="564619" y="425635"/>
                </a:lnTo>
                <a:cubicBezTo>
                  <a:pt x="564619" y="248812"/>
                  <a:pt x="683454" y="99744"/>
                  <a:pt x="846095" y="55630"/>
                </a:cubicBezTo>
                <a:cubicBezTo>
                  <a:pt x="863191" y="22078"/>
                  <a:pt x="898341" y="0"/>
                  <a:pt x="9386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3" name="Rectangle 41">
            <a:extLst>
              <a:ext uri="{FF2B5EF4-FFF2-40B4-BE49-F238E27FC236}">
                <a16:creationId xmlns:a16="http://schemas.microsoft.com/office/drawing/2014/main" xmlns="" id="{DC5011FD-1799-4E57-8550-AA5C1D1F5844}"/>
              </a:ext>
            </a:extLst>
          </p:cNvPr>
          <p:cNvSpPr>
            <a:spLocks/>
          </p:cNvSpPr>
          <p:nvPr/>
        </p:nvSpPr>
        <p:spPr>
          <a:xfrm>
            <a:off x="9600365" y="3715878"/>
            <a:ext cx="305934" cy="305934"/>
          </a:xfrm>
          <a:custGeom>
            <a:avLst/>
            <a:gdLst/>
            <a:ahLst/>
            <a:cxnLst/>
            <a:rect l="l" t="t" r="r" b="b"/>
            <a:pathLst>
              <a:path w="3888423" h="3970014">
                <a:moveTo>
                  <a:pt x="1259577" y="2471243"/>
                </a:moveTo>
                <a:cubicBezTo>
                  <a:pt x="1293292" y="2471243"/>
                  <a:pt x="1320623" y="2543205"/>
                  <a:pt x="1320623" y="2631975"/>
                </a:cubicBezTo>
                <a:cubicBezTo>
                  <a:pt x="1320623" y="2720745"/>
                  <a:pt x="1293292" y="2792707"/>
                  <a:pt x="1259577" y="2792707"/>
                </a:cubicBezTo>
                <a:cubicBezTo>
                  <a:pt x="1225862" y="2792707"/>
                  <a:pt x="1198531" y="2720745"/>
                  <a:pt x="1198531" y="2631975"/>
                </a:cubicBezTo>
                <a:cubicBezTo>
                  <a:pt x="1198531" y="2543205"/>
                  <a:pt x="1225862" y="2471243"/>
                  <a:pt x="1259577" y="2471243"/>
                </a:cubicBezTo>
                <a:close/>
                <a:moveTo>
                  <a:pt x="1710471" y="2470362"/>
                </a:moveTo>
                <a:cubicBezTo>
                  <a:pt x="1741030" y="2470028"/>
                  <a:pt x="1768823" y="2488083"/>
                  <a:pt x="1781169" y="2516203"/>
                </a:cubicBezTo>
                <a:cubicBezTo>
                  <a:pt x="1793845" y="2545068"/>
                  <a:pt x="1787700" y="2578742"/>
                  <a:pt x="1765642" y="2601268"/>
                </a:cubicBezTo>
                <a:cubicBezTo>
                  <a:pt x="1750827" y="2616399"/>
                  <a:pt x="1730831" y="2624459"/>
                  <a:pt x="1710472" y="2623745"/>
                </a:cubicBezTo>
                <a:close/>
                <a:moveTo>
                  <a:pt x="2456093" y="2374056"/>
                </a:moveTo>
                <a:lnTo>
                  <a:pt x="2456093" y="2889893"/>
                </a:lnTo>
                <a:lnTo>
                  <a:pt x="2566690" y="2889893"/>
                </a:lnTo>
                <a:lnTo>
                  <a:pt x="2566690" y="2706284"/>
                </a:lnTo>
                <a:lnTo>
                  <a:pt x="2632197" y="2884955"/>
                </a:lnTo>
                <a:lnTo>
                  <a:pt x="2635843" y="2883618"/>
                </a:lnTo>
                <a:lnTo>
                  <a:pt x="2635843" y="2889893"/>
                </a:lnTo>
                <a:lnTo>
                  <a:pt x="2746439" y="2889893"/>
                </a:lnTo>
                <a:lnTo>
                  <a:pt x="2746439" y="2374056"/>
                </a:lnTo>
                <a:lnTo>
                  <a:pt x="2635843" y="2374056"/>
                </a:lnTo>
                <a:lnTo>
                  <a:pt x="2635843" y="2573614"/>
                </a:lnTo>
                <a:lnTo>
                  <a:pt x="2566690" y="2385000"/>
                </a:lnTo>
                <a:lnTo>
                  <a:pt x="2566690" y="2374056"/>
                </a:lnTo>
                <a:close/>
                <a:moveTo>
                  <a:pt x="2032426" y="2374056"/>
                </a:moveTo>
                <a:lnTo>
                  <a:pt x="2032426" y="2889895"/>
                </a:lnTo>
                <a:lnTo>
                  <a:pt x="2115405" y="2889895"/>
                </a:lnTo>
                <a:lnTo>
                  <a:pt x="2143023" y="2889895"/>
                </a:lnTo>
                <a:lnTo>
                  <a:pt x="2308949" y="2889895"/>
                </a:lnTo>
                <a:lnTo>
                  <a:pt x="2308949" y="2779299"/>
                </a:lnTo>
                <a:lnTo>
                  <a:pt x="2143023" y="2779299"/>
                </a:lnTo>
                <a:lnTo>
                  <a:pt x="2143023" y="2686401"/>
                </a:lnTo>
                <a:lnTo>
                  <a:pt x="2308949" y="2686401"/>
                </a:lnTo>
                <a:lnTo>
                  <a:pt x="2308949" y="2575804"/>
                </a:lnTo>
                <a:lnTo>
                  <a:pt x="2143023" y="2575804"/>
                </a:lnTo>
                <a:lnTo>
                  <a:pt x="2143023" y="2484653"/>
                </a:lnTo>
                <a:lnTo>
                  <a:pt x="2308949" y="2484653"/>
                </a:lnTo>
                <a:lnTo>
                  <a:pt x="2308949" y="2374056"/>
                </a:lnTo>
                <a:lnTo>
                  <a:pt x="2143023" y="2374056"/>
                </a:lnTo>
                <a:lnTo>
                  <a:pt x="2115405" y="2374056"/>
                </a:lnTo>
                <a:close/>
                <a:moveTo>
                  <a:pt x="1259577" y="2374056"/>
                </a:moveTo>
                <a:cubicBezTo>
                  <a:pt x="1172187" y="2374056"/>
                  <a:pt x="1101344" y="2489530"/>
                  <a:pt x="1101344" y="2631975"/>
                </a:cubicBezTo>
                <a:cubicBezTo>
                  <a:pt x="1101344" y="2774420"/>
                  <a:pt x="1172187" y="2889894"/>
                  <a:pt x="1259577" y="2889894"/>
                </a:cubicBezTo>
                <a:cubicBezTo>
                  <a:pt x="1346967" y="2889894"/>
                  <a:pt x="1417810" y="2774420"/>
                  <a:pt x="1417810" y="2631975"/>
                </a:cubicBezTo>
                <a:cubicBezTo>
                  <a:pt x="1417810" y="2489530"/>
                  <a:pt x="1346967" y="2374056"/>
                  <a:pt x="1259577" y="2374056"/>
                </a:cubicBezTo>
                <a:close/>
                <a:moveTo>
                  <a:pt x="1599876" y="2366688"/>
                </a:moveTo>
                <a:lnTo>
                  <a:pt x="1599875" y="2882524"/>
                </a:lnTo>
                <a:lnTo>
                  <a:pt x="1710472" y="2882525"/>
                </a:lnTo>
                <a:lnTo>
                  <a:pt x="1710472" y="2723975"/>
                </a:lnTo>
                <a:cubicBezTo>
                  <a:pt x="1757507" y="2725624"/>
                  <a:pt x="1803701" y="2707003"/>
                  <a:pt x="1837929" y="2672047"/>
                </a:cubicBezTo>
                <a:cubicBezTo>
                  <a:pt x="1888884" y="2620006"/>
                  <a:pt x="1903084" y="2542214"/>
                  <a:pt x="1873801" y="2475527"/>
                </a:cubicBezTo>
                <a:cubicBezTo>
                  <a:pt x="1845275" y="2410565"/>
                  <a:pt x="1781067" y="2368851"/>
                  <a:pt x="1710472" y="2369624"/>
                </a:cubicBezTo>
                <a:lnTo>
                  <a:pt x="1710471" y="2366688"/>
                </a:lnTo>
                <a:close/>
                <a:moveTo>
                  <a:pt x="920754" y="2169815"/>
                </a:moveTo>
                <a:lnTo>
                  <a:pt x="3008986" y="2169815"/>
                </a:lnTo>
                <a:lnTo>
                  <a:pt x="3008986" y="3105919"/>
                </a:lnTo>
                <a:lnTo>
                  <a:pt x="920754" y="3105919"/>
                </a:lnTo>
                <a:close/>
                <a:moveTo>
                  <a:pt x="632722" y="1985007"/>
                </a:moveTo>
                <a:lnTo>
                  <a:pt x="632722" y="3321943"/>
                </a:lnTo>
                <a:lnTo>
                  <a:pt x="3297018" y="3321943"/>
                </a:lnTo>
                <a:lnTo>
                  <a:pt x="3297018" y="1985007"/>
                </a:lnTo>
                <a:close/>
                <a:moveTo>
                  <a:pt x="2657019" y="761679"/>
                </a:moveTo>
                <a:lnTo>
                  <a:pt x="2760733" y="1606387"/>
                </a:lnTo>
                <a:lnTo>
                  <a:pt x="2761762" y="1614761"/>
                </a:lnTo>
                <a:lnTo>
                  <a:pt x="2762330" y="1614691"/>
                </a:lnTo>
                <a:cubicBezTo>
                  <a:pt x="2780335" y="1740615"/>
                  <a:pt x="2862522" y="1833408"/>
                  <a:pt x="2948897" y="1824230"/>
                </a:cubicBezTo>
                <a:cubicBezTo>
                  <a:pt x="3036464" y="1814924"/>
                  <a:pt x="3095979" y="1704243"/>
                  <a:pt x="3083047" y="1575312"/>
                </a:cubicBezTo>
                <a:lnTo>
                  <a:pt x="3083347" y="1575275"/>
                </a:lnTo>
                <a:lnTo>
                  <a:pt x="2983448" y="761679"/>
                </a:lnTo>
                <a:close/>
                <a:moveTo>
                  <a:pt x="2205921" y="761679"/>
                </a:moveTo>
                <a:lnTo>
                  <a:pt x="2264137" y="1594263"/>
                </a:lnTo>
                <a:cubicBezTo>
                  <a:pt x="2264333" y="1597068"/>
                  <a:pt x="2264530" y="1599874"/>
                  <a:pt x="2264726" y="1602679"/>
                </a:cubicBezTo>
                <a:lnTo>
                  <a:pt x="2265297" y="1602640"/>
                </a:lnTo>
                <a:cubicBezTo>
                  <a:pt x="2276686" y="1729333"/>
                  <a:pt x="2353905" y="1826300"/>
                  <a:pt x="2440641" y="1821655"/>
                </a:cubicBezTo>
                <a:cubicBezTo>
                  <a:pt x="2528577" y="1816945"/>
                  <a:pt x="2593802" y="1709530"/>
                  <a:pt x="2587636" y="1580099"/>
                </a:cubicBezTo>
                <a:lnTo>
                  <a:pt x="2587937" y="1580078"/>
                </a:lnTo>
                <a:lnTo>
                  <a:pt x="2530706" y="761679"/>
                </a:lnTo>
                <a:close/>
                <a:moveTo>
                  <a:pt x="1761700" y="761679"/>
                </a:moveTo>
                <a:cubicBezTo>
                  <a:pt x="1761699" y="1032443"/>
                  <a:pt x="1761699" y="1303208"/>
                  <a:pt x="1761698" y="1573972"/>
                </a:cubicBezTo>
                <a:lnTo>
                  <a:pt x="1761698" y="1582410"/>
                </a:lnTo>
                <a:lnTo>
                  <a:pt x="1762270" y="1582410"/>
                </a:lnTo>
                <a:cubicBezTo>
                  <a:pt x="1764795" y="1709590"/>
                  <a:pt x="1835062" y="1811707"/>
                  <a:pt x="1921910" y="1813122"/>
                </a:cubicBezTo>
                <a:cubicBezTo>
                  <a:pt x="2009960" y="1814558"/>
                  <a:pt x="2082519" y="1711955"/>
                  <a:pt x="2085398" y="1582410"/>
                </a:cubicBezTo>
                <a:lnTo>
                  <a:pt x="2085698" y="1582410"/>
                </a:lnTo>
                <a:cubicBezTo>
                  <a:pt x="2085698" y="1308834"/>
                  <a:pt x="2085698" y="1035256"/>
                  <a:pt x="2085696" y="761679"/>
                </a:cubicBezTo>
                <a:close/>
                <a:moveTo>
                  <a:pt x="3411320" y="761678"/>
                </a:moveTo>
                <a:lnTo>
                  <a:pt x="3078803" y="761679"/>
                </a:lnTo>
                <a:lnTo>
                  <a:pt x="3277545" y="1622538"/>
                </a:lnTo>
                <a:lnTo>
                  <a:pt x="3279443" y="1630759"/>
                </a:lnTo>
                <a:lnTo>
                  <a:pt x="3280000" y="1630631"/>
                </a:lnTo>
                <a:cubicBezTo>
                  <a:pt x="3311069" y="1753983"/>
                  <a:pt x="3402507" y="1837676"/>
                  <a:pt x="3487448" y="1819520"/>
                </a:cubicBezTo>
                <a:cubicBezTo>
                  <a:pt x="3573564" y="1801112"/>
                  <a:pt x="3621183" y="1684815"/>
                  <a:pt x="3594846" y="1557943"/>
                </a:cubicBezTo>
                <a:lnTo>
                  <a:pt x="3595140" y="1557876"/>
                </a:lnTo>
                <a:close/>
                <a:moveTo>
                  <a:pt x="1633002" y="761678"/>
                </a:moveTo>
                <a:lnTo>
                  <a:pt x="1308563" y="761679"/>
                </a:lnTo>
                <a:lnTo>
                  <a:pt x="1266057" y="1572672"/>
                </a:lnTo>
                <a:lnTo>
                  <a:pt x="1265616" y="1581099"/>
                </a:lnTo>
                <a:lnTo>
                  <a:pt x="1266187" y="1581128"/>
                </a:lnTo>
                <a:cubicBezTo>
                  <a:pt x="1262052" y="1708267"/>
                  <a:pt x="1326878" y="1813921"/>
                  <a:pt x="1413534" y="1819881"/>
                </a:cubicBezTo>
                <a:cubicBezTo>
                  <a:pt x="1501387" y="1825922"/>
                  <a:pt x="1579217" y="1727257"/>
                  <a:pt x="1588872" y="1598040"/>
                </a:cubicBezTo>
                <a:lnTo>
                  <a:pt x="1589172" y="1598055"/>
                </a:lnTo>
                <a:close/>
                <a:moveTo>
                  <a:pt x="863949" y="761678"/>
                </a:moveTo>
                <a:lnTo>
                  <a:pt x="765078" y="1566901"/>
                </a:lnTo>
                <a:lnTo>
                  <a:pt x="764050" y="1575275"/>
                </a:lnTo>
                <a:lnTo>
                  <a:pt x="764617" y="1575345"/>
                </a:lnTo>
                <a:cubicBezTo>
                  <a:pt x="751624" y="1701884"/>
                  <a:pt x="808922" y="1811803"/>
                  <a:pt x="894951" y="1823794"/>
                </a:cubicBezTo>
                <a:cubicBezTo>
                  <a:pt x="982168" y="1835949"/>
                  <a:pt x="1066691" y="1742953"/>
                  <a:pt x="1085336" y="1614724"/>
                </a:cubicBezTo>
                <a:lnTo>
                  <a:pt x="1085635" y="1614761"/>
                </a:lnTo>
                <a:lnTo>
                  <a:pt x="1190378" y="761679"/>
                </a:lnTo>
                <a:close/>
                <a:moveTo>
                  <a:pt x="295535" y="441623"/>
                </a:moveTo>
                <a:lnTo>
                  <a:pt x="3583899" y="441623"/>
                </a:lnTo>
                <a:cubicBezTo>
                  <a:pt x="3610412" y="441623"/>
                  <a:pt x="3631905" y="463116"/>
                  <a:pt x="3631905" y="489629"/>
                </a:cubicBezTo>
                <a:lnTo>
                  <a:pt x="3631905" y="655863"/>
                </a:lnTo>
                <a:lnTo>
                  <a:pt x="3884522" y="1666330"/>
                </a:lnTo>
                <a:cubicBezTo>
                  <a:pt x="3909974" y="1748325"/>
                  <a:pt x="3809191" y="1900953"/>
                  <a:pt x="3631905" y="1666330"/>
                </a:cubicBezTo>
                <a:lnTo>
                  <a:pt x="3631905" y="3970014"/>
                </a:lnTo>
                <a:lnTo>
                  <a:pt x="247529" y="3970014"/>
                </a:lnTo>
                <a:lnTo>
                  <a:pt x="247529" y="1768425"/>
                </a:lnTo>
                <a:cubicBezTo>
                  <a:pt x="263724" y="1795996"/>
                  <a:pt x="288366" y="1813812"/>
                  <a:pt x="317369" y="1820473"/>
                </a:cubicBezTo>
                <a:cubicBezTo>
                  <a:pt x="403196" y="1840184"/>
                  <a:pt x="495502" y="1754908"/>
                  <a:pt x="525251" y="1628793"/>
                </a:cubicBezTo>
                <a:lnTo>
                  <a:pt x="525545" y="1628855"/>
                </a:lnTo>
                <a:lnTo>
                  <a:pt x="709866" y="761679"/>
                </a:lnTo>
                <a:lnTo>
                  <a:pt x="378634" y="761679"/>
                </a:lnTo>
                <a:lnTo>
                  <a:pt x="210380" y="1553239"/>
                </a:lnTo>
                <a:lnTo>
                  <a:pt x="208625" y="1561492"/>
                </a:lnTo>
                <a:lnTo>
                  <a:pt x="209185" y="1561611"/>
                </a:lnTo>
                <a:cubicBezTo>
                  <a:pt x="202164" y="1598200"/>
                  <a:pt x="201274" y="1633895"/>
                  <a:pt x="207433" y="1666330"/>
                </a:cubicBezTo>
                <a:cubicBezTo>
                  <a:pt x="113985" y="1883037"/>
                  <a:pt x="-32319" y="1816968"/>
                  <a:pt x="6372" y="1666330"/>
                </a:cubicBezTo>
                <a:lnTo>
                  <a:pt x="249769" y="692744"/>
                </a:lnTo>
                <a:cubicBezTo>
                  <a:pt x="247993" y="689334"/>
                  <a:pt x="247529" y="685546"/>
                  <a:pt x="247529" y="681649"/>
                </a:cubicBezTo>
                <a:lnTo>
                  <a:pt x="247529" y="489629"/>
                </a:lnTo>
                <a:cubicBezTo>
                  <a:pt x="247529" y="463116"/>
                  <a:pt x="269022" y="441623"/>
                  <a:pt x="295535" y="441623"/>
                </a:cubicBezTo>
                <a:close/>
                <a:moveTo>
                  <a:pt x="307785" y="0"/>
                </a:moveTo>
                <a:lnTo>
                  <a:pt x="3571649" y="0"/>
                </a:lnTo>
                <a:cubicBezTo>
                  <a:pt x="3604927" y="0"/>
                  <a:pt x="3631905" y="26978"/>
                  <a:pt x="3631905" y="60256"/>
                </a:cubicBezTo>
                <a:lnTo>
                  <a:pt x="3631905" y="301273"/>
                </a:lnTo>
                <a:cubicBezTo>
                  <a:pt x="3631905" y="334551"/>
                  <a:pt x="3604927" y="361529"/>
                  <a:pt x="3571649" y="361529"/>
                </a:cubicBezTo>
                <a:lnTo>
                  <a:pt x="307785" y="361529"/>
                </a:lnTo>
                <a:cubicBezTo>
                  <a:pt x="274507" y="361529"/>
                  <a:pt x="247529" y="334551"/>
                  <a:pt x="247529" y="301273"/>
                </a:cubicBezTo>
                <a:lnTo>
                  <a:pt x="247529" y="60256"/>
                </a:lnTo>
                <a:cubicBezTo>
                  <a:pt x="247529" y="26978"/>
                  <a:pt x="274507" y="0"/>
                  <a:pt x="3077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4" name="Isosceles Triangle 3">
            <a:extLst>
              <a:ext uri="{FF2B5EF4-FFF2-40B4-BE49-F238E27FC236}">
                <a16:creationId xmlns:a16="http://schemas.microsoft.com/office/drawing/2014/main" xmlns="" id="{F669155D-500F-432E-BB87-4FAC579E6222}"/>
              </a:ext>
            </a:extLst>
          </p:cNvPr>
          <p:cNvSpPr>
            <a:spLocks noChangeAspect="1"/>
          </p:cNvSpPr>
          <p:nvPr/>
        </p:nvSpPr>
        <p:spPr>
          <a:xfrm>
            <a:off x="9031514" y="3872885"/>
            <a:ext cx="305645" cy="305933"/>
          </a:xfrm>
          <a:custGeom>
            <a:avLst/>
            <a:gdLst/>
            <a:ahLst/>
            <a:cxnLst/>
            <a:rect l="l" t="t" r="r" b="b"/>
            <a:pathLst>
              <a:path w="3935086" h="3938802">
                <a:moveTo>
                  <a:pt x="1861742" y="3314001"/>
                </a:moveTo>
                <a:cubicBezTo>
                  <a:pt x="1921395" y="3314001"/>
                  <a:pt x="1969754" y="3362360"/>
                  <a:pt x="1969754" y="3422013"/>
                </a:cubicBezTo>
                <a:cubicBezTo>
                  <a:pt x="1969754" y="3481666"/>
                  <a:pt x="1921395" y="3530025"/>
                  <a:pt x="1861742" y="3530025"/>
                </a:cubicBezTo>
                <a:cubicBezTo>
                  <a:pt x="1802089" y="3530025"/>
                  <a:pt x="1753730" y="3481666"/>
                  <a:pt x="1753730" y="3422013"/>
                </a:cubicBezTo>
                <a:cubicBezTo>
                  <a:pt x="1753730" y="3362360"/>
                  <a:pt x="1802089" y="3314001"/>
                  <a:pt x="1861742" y="3314001"/>
                </a:cubicBezTo>
                <a:close/>
                <a:moveTo>
                  <a:pt x="2097646" y="2118753"/>
                </a:moveTo>
                <a:lnTo>
                  <a:pt x="2097646" y="2478753"/>
                </a:lnTo>
                <a:lnTo>
                  <a:pt x="2457646" y="2478753"/>
                </a:lnTo>
                <a:lnTo>
                  <a:pt x="2457646" y="2118753"/>
                </a:lnTo>
                <a:close/>
                <a:moveTo>
                  <a:pt x="1476536" y="2118753"/>
                </a:moveTo>
                <a:lnTo>
                  <a:pt x="1476536" y="2478753"/>
                </a:lnTo>
                <a:lnTo>
                  <a:pt x="1836536" y="2478753"/>
                </a:lnTo>
                <a:lnTo>
                  <a:pt x="1836536" y="2118753"/>
                </a:lnTo>
                <a:close/>
                <a:moveTo>
                  <a:pt x="2097646" y="1539638"/>
                </a:moveTo>
                <a:lnTo>
                  <a:pt x="2097646" y="1899638"/>
                </a:lnTo>
                <a:lnTo>
                  <a:pt x="2457646" y="1899638"/>
                </a:lnTo>
                <a:lnTo>
                  <a:pt x="2457646" y="1539638"/>
                </a:lnTo>
                <a:close/>
                <a:moveTo>
                  <a:pt x="1476536" y="1539638"/>
                </a:moveTo>
                <a:lnTo>
                  <a:pt x="1476536" y="1899638"/>
                </a:lnTo>
                <a:lnTo>
                  <a:pt x="1836536" y="1899638"/>
                </a:lnTo>
                <a:lnTo>
                  <a:pt x="1836536" y="1539638"/>
                </a:lnTo>
                <a:close/>
                <a:moveTo>
                  <a:pt x="1989788" y="770570"/>
                </a:moveTo>
                <a:lnTo>
                  <a:pt x="3429788" y="1850570"/>
                </a:lnTo>
                <a:lnTo>
                  <a:pt x="3430108" y="1850570"/>
                </a:lnTo>
                <a:lnTo>
                  <a:pt x="3430108" y="3938802"/>
                </a:lnTo>
                <a:lnTo>
                  <a:pt x="2265771" y="3938802"/>
                </a:lnTo>
                <a:lnTo>
                  <a:pt x="2265771" y="2786674"/>
                </a:lnTo>
                <a:lnTo>
                  <a:pt x="1669844" y="2786674"/>
                </a:lnTo>
                <a:lnTo>
                  <a:pt x="1669844" y="3938802"/>
                </a:lnTo>
                <a:lnTo>
                  <a:pt x="549788" y="3938802"/>
                </a:lnTo>
                <a:lnTo>
                  <a:pt x="549788" y="1850570"/>
                </a:lnTo>
                <a:close/>
                <a:moveTo>
                  <a:pt x="1969233" y="1003"/>
                </a:moveTo>
                <a:cubicBezTo>
                  <a:pt x="1995162" y="-2644"/>
                  <a:pt x="2022483" y="3601"/>
                  <a:pt x="2045048" y="20601"/>
                </a:cubicBezTo>
                <a:lnTo>
                  <a:pt x="3894333" y="1413834"/>
                </a:lnTo>
                <a:cubicBezTo>
                  <a:pt x="3939464" y="1447835"/>
                  <a:pt x="3948486" y="1511986"/>
                  <a:pt x="3914485" y="1557117"/>
                </a:cubicBezTo>
                <a:lnTo>
                  <a:pt x="3756006" y="1767472"/>
                </a:lnTo>
                <a:cubicBezTo>
                  <a:pt x="3722004" y="1812603"/>
                  <a:pt x="3657854" y="1821626"/>
                  <a:pt x="3612722" y="1787625"/>
                </a:cubicBezTo>
                <a:lnTo>
                  <a:pt x="1967544" y="548164"/>
                </a:lnTo>
                <a:lnTo>
                  <a:pt x="322364" y="1787626"/>
                </a:lnTo>
                <a:cubicBezTo>
                  <a:pt x="277233" y="1821627"/>
                  <a:pt x="213082" y="1812604"/>
                  <a:pt x="179080" y="1767473"/>
                </a:cubicBezTo>
                <a:lnTo>
                  <a:pt x="20601" y="1557118"/>
                </a:lnTo>
                <a:cubicBezTo>
                  <a:pt x="-13400" y="1511987"/>
                  <a:pt x="-4378" y="1447836"/>
                  <a:pt x="40754" y="1413835"/>
                </a:cubicBezTo>
                <a:lnTo>
                  <a:pt x="1890038" y="20602"/>
                </a:lnTo>
                <a:cubicBezTo>
                  <a:pt x="1912604" y="3602"/>
                  <a:pt x="1939924" y="-2643"/>
                  <a:pt x="1965854" y="1004"/>
                </a:cubicBezTo>
                <a:lnTo>
                  <a:pt x="1967542" y="1586"/>
                </a:lnTo>
                <a:cubicBezTo>
                  <a:pt x="1968071" y="1171"/>
                  <a:pt x="1968652" y="1085"/>
                  <a:pt x="1969233" y="10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5" name="Pie 2">
            <a:extLst>
              <a:ext uri="{FF2B5EF4-FFF2-40B4-BE49-F238E27FC236}">
                <a16:creationId xmlns:a16="http://schemas.microsoft.com/office/drawing/2014/main" xmlns="" id="{FE702E84-9B32-4481-B4A0-6E1874AEE319}"/>
              </a:ext>
            </a:extLst>
          </p:cNvPr>
          <p:cNvSpPr>
            <a:spLocks noChangeAspect="1"/>
          </p:cNvSpPr>
          <p:nvPr/>
        </p:nvSpPr>
        <p:spPr>
          <a:xfrm>
            <a:off x="8453774" y="3422846"/>
            <a:ext cx="348471" cy="342637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6" name="Rounded Rectangle 4">
            <a:extLst>
              <a:ext uri="{FF2B5EF4-FFF2-40B4-BE49-F238E27FC236}">
                <a16:creationId xmlns:a16="http://schemas.microsoft.com/office/drawing/2014/main" xmlns="" id="{F81EDCBA-753D-46DD-9631-69E6B1A77ED1}"/>
              </a:ext>
            </a:extLst>
          </p:cNvPr>
          <p:cNvSpPr>
            <a:spLocks noChangeAspect="1"/>
          </p:cNvSpPr>
          <p:nvPr/>
        </p:nvSpPr>
        <p:spPr>
          <a:xfrm rot="1589284">
            <a:off x="8522533" y="4098219"/>
            <a:ext cx="389530" cy="276211"/>
          </a:xfrm>
          <a:custGeom>
            <a:avLst/>
            <a:gdLst/>
            <a:ahLst/>
            <a:cxnLst/>
            <a:rect l="l" t="t" r="r" b="b"/>
            <a:pathLst>
              <a:path w="3960000" h="2808000">
                <a:moveTo>
                  <a:pt x="2137982" y="2165237"/>
                </a:moveTo>
                <a:lnTo>
                  <a:pt x="2111402" y="2204211"/>
                </a:lnTo>
                <a:lnTo>
                  <a:pt x="2137982" y="2204211"/>
                </a:lnTo>
                <a:close/>
                <a:moveTo>
                  <a:pt x="2635730" y="2101964"/>
                </a:moveTo>
                <a:cubicBezTo>
                  <a:pt x="2615812" y="2101964"/>
                  <a:pt x="2599666" y="2142287"/>
                  <a:pt x="2599666" y="2192028"/>
                </a:cubicBezTo>
                <a:cubicBezTo>
                  <a:pt x="2599666" y="2241769"/>
                  <a:pt x="2615812" y="2282092"/>
                  <a:pt x="2635730" y="2282092"/>
                </a:cubicBezTo>
                <a:cubicBezTo>
                  <a:pt x="2655648" y="2282092"/>
                  <a:pt x="2671794" y="2241769"/>
                  <a:pt x="2671794" y="2192028"/>
                </a:cubicBezTo>
                <a:cubicBezTo>
                  <a:pt x="2671794" y="2142287"/>
                  <a:pt x="2655648" y="2101964"/>
                  <a:pt x="2635730" y="2101964"/>
                </a:cubicBezTo>
                <a:close/>
                <a:moveTo>
                  <a:pt x="1280012" y="2101964"/>
                </a:moveTo>
                <a:cubicBezTo>
                  <a:pt x="1260094" y="2101964"/>
                  <a:pt x="1243948" y="2142287"/>
                  <a:pt x="1243948" y="2192028"/>
                </a:cubicBezTo>
                <a:cubicBezTo>
                  <a:pt x="1243948" y="2241769"/>
                  <a:pt x="1260094" y="2282092"/>
                  <a:pt x="1280012" y="2282092"/>
                </a:cubicBezTo>
                <a:cubicBezTo>
                  <a:pt x="1299930" y="2282092"/>
                  <a:pt x="1316076" y="2241769"/>
                  <a:pt x="1316076" y="2192028"/>
                </a:cubicBezTo>
                <a:cubicBezTo>
                  <a:pt x="1316076" y="2142287"/>
                  <a:pt x="1299930" y="2101964"/>
                  <a:pt x="1280012" y="2101964"/>
                </a:cubicBezTo>
                <a:close/>
                <a:moveTo>
                  <a:pt x="2138296" y="2025749"/>
                </a:moveTo>
                <a:lnTo>
                  <a:pt x="2139137" y="2026323"/>
                </a:lnTo>
                <a:lnTo>
                  <a:pt x="2216315" y="2026323"/>
                </a:lnTo>
                <a:lnTo>
                  <a:pt x="2216315" y="2204211"/>
                </a:lnTo>
                <a:lnTo>
                  <a:pt x="2256063" y="2204211"/>
                </a:lnTo>
                <a:lnTo>
                  <a:pt x="2256063" y="2282544"/>
                </a:lnTo>
                <a:lnTo>
                  <a:pt x="2216315" y="2282544"/>
                </a:lnTo>
                <a:lnTo>
                  <a:pt x="2216315" y="2357732"/>
                </a:lnTo>
                <a:lnTo>
                  <a:pt x="2137982" y="2357732"/>
                </a:lnTo>
                <a:lnTo>
                  <a:pt x="2137982" y="2282544"/>
                </a:lnTo>
                <a:lnTo>
                  <a:pt x="2015039" y="2282544"/>
                </a:lnTo>
                <a:lnTo>
                  <a:pt x="2015039" y="2208059"/>
                </a:lnTo>
                <a:lnTo>
                  <a:pt x="2014304" y="2207558"/>
                </a:lnTo>
                <a:lnTo>
                  <a:pt x="2015039" y="2206481"/>
                </a:lnTo>
                <a:lnTo>
                  <a:pt x="2015039" y="2204211"/>
                </a:lnTo>
                <a:lnTo>
                  <a:pt x="2016587" y="2204211"/>
                </a:lnTo>
                <a:close/>
                <a:moveTo>
                  <a:pt x="1855876" y="2017651"/>
                </a:moveTo>
                <a:cubicBezTo>
                  <a:pt x="1914135" y="2017257"/>
                  <a:pt x="1961791" y="2063958"/>
                  <a:pt x="1962577" y="2122214"/>
                </a:cubicBezTo>
                <a:cubicBezTo>
                  <a:pt x="1962954" y="2150145"/>
                  <a:pt x="1952489" y="2175712"/>
                  <a:pt x="1934995" y="2194820"/>
                </a:cubicBezTo>
                <a:cubicBezTo>
                  <a:pt x="1952694" y="2214184"/>
                  <a:pt x="1963194" y="2240138"/>
                  <a:pt x="1962560" y="2268406"/>
                </a:cubicBezTo>
                <a:cubicBezTo>
                  <a:pt x="1961260" y="2326468"/>
                  <a:pt x="1913477" y="2372672"/>
                  <a:pt x="1855404" y="2372021"/>
                </a:cubicBezTo>
                <a:cubicBezTo>
                  <a:pt x="1797331" y="2371371"/>
                  <a:pt x="1750595" y="2324109"/>
                  <a:pt x="1750595" y="2266032"/>
                </a:cubicBezTo>
                <a:lnTo>
                  <a:pt x="1826499" y="2266032"/>
                </a:lnTo>
                <a:cubicBezTo>
                  <a:pt x="1826499" y="2282520"/>
                  <a:pt x="1839767" y="2295938"/>
                  <a:pt x="1856254" y="2296122"/>
                </a:cubicBezTo>
                <a:cubicBezTo>
                  <a:pt x="1872741" y="2296307"/>
                  <a:pt x="1886306" y="2283190"/>
                  <a:pt x="1886676" y="2266706"/>
                </a:cubicBezTo>
                <a:cubicBezTo>
                  <a:pt x="1887039" y="2250493"/>
                  <a:pt x="1874503" y="2236962"/>
                  <a:pt x="1858407" y="2236065"/>
                </a:cubicBezTo>
                <a:lnTo>
                  <a:pt x="1814193" y="2236065"/>
                </a:lnTo>
                <a:lnTo>
                  <a:pt x="1814193" y="2152552"/>
                </a:lnTo>
                <a:lnTo>
                  <a:pt x="1857384" y="2152552"/>
                </a:lnTo>
                <a:cubicBezTo>
                  <a:pt x="1873190" y="2152141"/>
                  <a:pt x="1885741" y="2139089"/>
                  <a:pt x="1885527" y="2123254"/>
                </a:cubicBezTo>
                <a:cubicBezTo>
                  <a:pt x="1885313" y="2107349"/>
                  <a:pt x="1872302" y="2094598"/>
                  <a:pt x="1856396" y="2094706"/>
                </a:cubicBezTo>
                <a:cubicBezTo>
                  <a:pt x="1840490" y="2094813"/>
                  <a:pt x="1827652" y="2107738"/>
                  <a:pt x="1827652" y="2123644"/>
                </a:cubicBezTo>
                <a:lnTo>
                  <a:pt x="1750595" y="2123644"/>
                </a:lnTo>
                <a:cubicBezTo>
                  <a:pt x="1750595" y="2065383"/>
                  <a:pt x="1797616" y="2018044"/>
                  <a:pt x="1855876" y="2017651"/>
                </a:cubicBezTo>
                <a:close/>
                <a:moveTo>
                  <a:pt x="2930344" y="2012028"/>
                </a:moveTo>
                <a:cubicBezTo>
                  <a:pt x="2996416" y="2014229"/>
                  <a:pt x="3045968" y="2074602"/>
                  <a:pt x="3038901" y="2136479"/>
                </a:cubicBezTo>
                <a:cubicBezTo>
                  <a:pt x="3029916" y="2202312"/>
                  <a:pt x="2982346" y="2231435"/>
                  <a:pt x="2939412" y="2275597"/>
                </a:cubicBezTo>
                <a:lnTo>
                  <a:pt x="3031192" y="2275597"/>
                </a:lnTo>
                <a:lnTo>
                  <a:pt x="3031192" y="2357732"/>
                </a:lnTo>
                <a:lnTo>
                  <a:pt x="2819358" y="2357732"/>
                </a:lnTo>
                <a:cubicBezTo>
                  <a:pt x="2819409" y="2335416"/>
                  <a:pt x="2820521" y="2314113"/>
                  <a:pt x="2820571" y="2291797"/>
                </a:cubicBezTo>
                <a:cubicBezTo>
                  <a:pt x="2870625" y="2240158"/>
                  <a:pt x="2905662" y="2213324"/>
                  <a:pt x="2965770" y="2143601"/>
                </a:cubicBezTo>
                <a:cubicBezTo>
                  <a:pt x="2980233" y="2116927"/>
                  <a:pt x="2957264" y="2092452"/>
                  <a:pt x="2931831" y="2093607"/>
                </a:cubicBezTo>
                <a:cubicBezTo>
                  <a:pt x="2910102" y="2094595"/>
                  <a:pt x="2891536" y="2110969"/>
                  <a:pt x="2889885" y="2139461"/>
                </a:cubicBezTo>
                <a:lnTo>
                  <a:pt x="2818945" y="2139461"/>
                </a:lnTo>
                <a:cubicBezTo>
                  <a:pt x="2821421" y="2064364"/>
                  <a:pt x="2869776" y="2012037"/>
                  <a:pt x="2930344" y="2012028"/>
                </a:cubicBezTo>
                <a:close/>
                <a:moveTo>
                  <a:pt x="2635730" y="2012028"/>
                </a:moveTo>
                <a:cubicBezTo>
                  <a:pt x="2705318" y="2012028"/>
                  <a:pt x="2761730" y="2092617"/>
                  <a:pt x="2761730" y="2192028"/>
                </a:cubicBezTo>
                <a:cubicBezTo>
                  <a:pt x="2761730" y="2291439"/>
                  <a:pt x="2705318" y="2372028"/>
                  <a:pt x="2635730" y="2372028"/>
                </a:cubicBezTo>
                <a:cubicBezTo>
                  <a:pt x="2566142" y="2372028"/>
                  <a:pt x="2509730" y="2291439"/>
                  <a:pt x="2509730" y="2192028"/>
                </a:cubicBezTo>
                <a:cubicBezTo>
                  <a:pt x="2509730" y="2092617"/>
                  <a:pt x="2566142" y="2012028"/>
                  <a:pt x="2635730" y="2012028"/>
                </a:cubicBezTo>
                <a:close/>
                <a:moveTo>
                  <a:pt x="2436237" y="2012028"/>
                </a:moveTo>
                <a:lnTo>
                  <a:pt x="2436206" y="2012510"/>
                </a:lnTo>
                <a:lnTo>
                  <a:pt x="2452515" y="2012510"/>
                </a:lnTo>
                <a:lnTo>
                  <a:pt x="2452515" y="2372028"/>
                </a:lnTo>
                <a:lnTo>
                  <a:pt x="2364870" y="2372028"/>
                </a:lnTo>
                <a:lnTo>
                  <a:pt x="2364870" y="2101874"/>
                </a:lnTo>
                <a:cubicBezTo>
                  <a:pt x="2347394" y="2108434"/>
                  <a:pt x="2328091" y="2111607"/>
                  <a:pt x="2308515" y="2111039"/>
                </a:cubicBezTo>
                <a:lnTo>
                  <a:pt x="2311564" y="2043892"/>
                </a:lnTo>
                <a:cubicBezTo>
                  <a:pt x="2321741" y="2044066"/>
                  <a:pt x="2331771" y="2042373"/>
                  <a:pt x="2340372" y="2039030"/>
                </a:cubicBezTo>
                <a:cubicBezTo>
                  <a:pt x="2355279" y="2033236"/>
                  <a:pt x="2364268" y="2023137"/>
                  <a:pt x="2364156" y="2012310"/>
                </a:cubicBezTo>
                <a:cubicBezTo>
                  <a:pt x="2388183" y="2012216"/>
                  <a:pt x="2412210" y="2012122"/>
                  <a:pt x="2436237" y="2012028"/>
                </a:cubicBezTo>
                <a:close/>
                <a:moveTo>
                  <a:pt x="1574625" y="2012028"/>
                </a:moveTo>
                <a:cubicBezTo>
                  <a:pt x="1640698" y="2014229"/>
                  <a:pt x="1690250" y="2074602"/>
                  <a:pt x="1683183" y="2136479"/>
                </a:cubicBezTo>
                <a:cubicBezTo>
                  <a:pt x="1674198" y="2202312"/>
                  <a:pt x="1626628" y="2231435"/>
                  <a:pt x="1583694" y="2275597"/>
                </a:cubicBezTo>
                <a:lnTo>
                  <a:pt x="1675474" y="2275597"/>
                </a:lnTo>
                <a:lnTo>
                  <a:pt x="1675474" y="2357732"/>
                </a:lnTo>
                <a:lnTo>
                  <a:pt x="1463640" y="2357732"/>
                </a:lnTo>
                <a:cubicBezTo>
                  <a:pt x="1463691" y="2335416"/>
                  <a:pt x="1464802" y="2314113"/>
                  <a:pt x="1464853" y="2291797"/>
                </a:cubicBezTo>
                <a:cubicBezTo>
                  <a:pt x="1514907" y="2240158"/>
                  <a:pt x="1549943" y="2213324"/>
                  <a:pt x="1610052" y="2143601"/>
                </a:cubicBezTo>
                <a:cubicBezTo>
                  <a:pt x="1624515" y="2116927"/>
                  <a:pt x="1601546" y="2092452"/>
                  <a:pt x="1576112" y="2093607"/>
                </a:cubicBezTo>
                <a:cubicBezTo>
                  <a:pt x="1554383" y="2094595"/>
                  <a:pt x="1535817" y="2110969"/>
                  <a:pt x="1534167" y="2139461"/>
                </a:cubicBezTo>
                <a:lnTo>
                  <a:pt x="1463227" y="2139461"/>
                </a:lnTo>
                <a:cubicBezTo>
                  <a:pt x="1465703" y="2064364"/>
                  <a:pt x="1514058" y="2012037"/>
                  <a:pt x="1574625" y="2012028"/>
                </a:cubicBezTo>
                <a:close/>
                <a:moveTo>
                  <a:pt x="1280012" y="2012028"/>
                </a:moveTo>
                <a:cubicBezTo>
                  <a:pt x="1349600" y="2012028"/>
                  <a:pt x="1406012" y="2092617"/>
                  <a:pt x="1406012" y="2192028"/>
                </a:cubicBezTo>
                <a:cubicBezTo>
                  <a:pt x="1406012" y="2291439"/>
                  <a:pt x="1349600" y="2372028"/>
                  <a:pt x="1280012" y="2372028"/>
                </a:cubicBezTo>
                <a:cubicBezTo>
                  <a:pt x="1210424" y="2372028"/>
                  <a:pt x="1154012" y="2291439"/>
                  <a:pt x="1154012" y="2192028"/>
                </a:cubicBezTo>
                <a:cubicBezTo>
                  <a:pt x="1154012" y="2092617"/>
                  <a:pt x="1210424" y="2012028"/>
                  <a:pt x="1280012" y="2012028"/>
                </a:cubicBezTo>
                <a:close/>
                <a:moveTo>
                  <a:pt x="1080519" y="2012028"/>
                </a:moveTo>
                <a:lnTo>
                  <a:pt x="1080488" y="2012510"/>
                </a:lnTo>
                <a:lnTo>
                  <a:pt x="1096797" y="2012510"/>
                </a:lnTo>
                <a:lnTo>
                  <a:pt x="1096797" y="2372028"/>
                </a:lnTo>
                <a:lnTo>
                  <a:pt x="1009152" y="2372028"/>
                </a:lnTo>
                <a:lnTo>
                  <a:pt x="1009152" y="2101874"/>
                </a:lnTo>
                <a:cubicBezTo>
                  <a:pt x="991676" y="2108434"/>
                  <a:pt x="972373" y="2111607"/>
                  <a:pt x="952797" y="2111039"/>
                </a:cubicBezTo>
                <a:lnTo>
                  <a:pt x="955846" y="2043892"/>
                </a:lnTo>
                <a:cubicBezTo>
                  <a:pt x="966023" y="2044066"/>
                  <a:pt x="976053" y="2042373"/>
                  <a:pt x="984654" y="2039030"/>
                </a:cubicBezTo>
                <a:cubicBezTo>
                  <a:pt x="999561" y="2033236"/>
                  <a:pt x="1008550" y="2023137"/>
                  <a:pt x="1008438" y="2012310"/>
                </a:cubicBezTo>
                <a:cubicBezTo>
                  <a:pt x="1032465" y="2012216"/>
                  <a:pt x="1056492" y="2012122"/>
                  <a:pt x="1080519" y="2012028"/>
                </a:cubicBezTo>
                <a:close/>
                <a:moveTo>
                  <a:pt x="3373743" y="362438"/>
                </a:moveTo>
                <a:lnTo>
                  <a:pt x="3553743" y="362438"/>
                </a:lnTo>
                <a:lnTo>
                  <a:pt x="3553743" y="2414438"/>
                </a:lnTo>
                <a:lnTo>
                  <a:pt x="3373743" y="2414438"/>
                </a:lnTo>
                <a:close/>
                <a:moveTo>
                  <a:pt x="3129580" y="362438"/>
                </a:moveTo>
                <a:lnTo>
                  <a:pt x="3273580" y="362438"/>
                </a:lnTo>
                <a:lnTo>
                  <a:pt x="3273580" y="2414438"/>
                </a:lnTo>
                <a:lnTo>
                  <a:pt x="3129580" y="2414438"/>
                </a:lnTo>
                <a:close/>
                <a:moveTo>
                  <a:pt x="2939411" y="362438"/>
                </a:moveTo>
                <a:lnTo>
                  <a:pt x="3029411" y="362438"/>
                </a:lnTo>
                <a:lnTo>
                  <a:pt x="3029411" y="1957238"/>
                </a:lnTo>
                <a:lnTo>
                  <a:pt x="2939411" y="1957238"/>
                </a:lnTo>
                <a:close/>
                <a:moveTo>
                  <a:pt x="2731242" y="362438"/>
                </a:moveTo>
                <a:lnTo>
                  <a:pt x="2839242" y="362438"/>
                </a:lnTo>
                <a:lnTo>
                  <a:pt x="2839242" y="1957238"/>
                </a:lnTo>
                <a:lnTo>
                  <a:pt x="2731242" y="1957238"/>
                </a:lnTo>
                <a:close/>
                <a:moveTo>
                  <a:pt x="2487073" y="362438"/>
                </a:moveTo>
                <a:lnTo>
                  <a:pt x="2631073" y="362438"/>
                </a:lnTo>
                <a:lnTo>
                  <a:pt x="2631073" y="1957238"/>
                </a:lnTo>
                <a:lnTo>
                  <a:pt x="2487073" y="1957238"/>
                </a:lnTo>
                <a:close/>
                <a:moveTo>
                  <a:pt x="2296904" y="362438"/>
                </a:moveTo>
                <a:lnTo>
                  <a:pt x="2386904" y="362438"/>
                </a:lnTo>
                <a:lnTo>
                  <a:pt x="2386904" y="1957238"/>
                </a:lnTo>
                <a:lnTo>
                  <a:pt x="2296904" y="1957238"/>
                </a:lnTo>
                <a:close/>
                <a:moveTo>
                  <a:pt x="2016735" y="362438"/>
                </a:moveTo>
                <a:lnTo>
                  <a:pt x="2196735" y="362438"/>
                </a:lnTo>
                <a:lnTo>
                  <a:pt x="2196735" y="1957238"/>
                </a:lnTo>
                <a:lnTo>
                  <a:pt x="2016735" y="1957238"/>
                </a:lnTo>
                <a:close/>
                <a:moveTo>
                  <a:pt x="1826566" y="362438"/>
                </a:moveTo>
                <a:lnTo>
                  <a:pt x="1916566" y="362438"/>
                </a:lnTo>
                <a:lnTo>
                  <a:pt x="1916566" y="1957238"/>
                </a:lnTo>
                <a:lnTo>
                  <a:pt x="1826566" y="1957238"/>
                </a:lnTo>
                <a:close/>
                <a:moveTo>
                  <a:pt x="1582397" y="362438"/>
                </a:moveTo>
                <a:lnTo>
                  <a:pt x="1726397" y="362438"/>
                </a:lnTo>
                <a:lnTo>
                  <a:pt x="1726397" y="1957238"/>
                </a:lnTo>
                <a:lnTo>
                  <a:pt x="1582397" y="1957238"/>
                </a:lnTo>
                <a:close/>
                <a:moveTo>
                  <a:pt x="1302228" y="362438"/>
                </a:moveTo>
                <a:lnTo>
                  <a:pt x="1482228" y="362438"/>
                </a:lnTo>
                <a:lnTo>
                  <a:pt x="1482228" y="1957238"/>
                </a:lnTo>
                <a:lnTo>
                  <a:pt x="1302228" y="1957238"/>
                </a:lnTo>
                <a:close/>
                <a:moveTo>
                  <a:pt x="1094059" y="362438"/>
                </a:moveTo>
                <a:lnTo>
                  <a:pt x="1202059" y="362438"/>
                </a:lnTo>
                <a:lnTo>
                  <a:pt x="1202059" y="1957238"/>
                </a:lnTo>
                <a:lnTo>
                  <a:pt x="1094059" y="1957238"/>
                </a:lnTo>
                <a:close/>
                <a:moveTo>
                  <a:pt x="903890" y="362438"/>
                </a:moveTo>
                <a:lnTo>
                  <a:pt x="993890" y="362438"/>
                </a:lnTo>
                <a:lnTo>
                  <a:pt x="993890" y="1957238"/>
                </a:lnTo>
                <a:lnTo>
                  <a:pt x="903890" y="1957238"/>
                </a:lnTo>
                <a:close/>
                <a:moveTo>
                  <a:pt x="623721" y="362438"/>
                </a:moveTo>
                <a:lnTo>
                  <a:pt x="803721" y="362438"/>
                </a:lnTo>
                <a:lnTo>
                  <a:pt x="803721" y="2414438"/>
                </a:lnTo>
                <a:lnTo>
                  <a:pt x="623721" y="2414438"/>
                </a:lnTo>
                <a:close/>
                <a:moveTo>
                  <a:pt x="433552" y="362438"/>
                </a:moveTo>
                <a:lnTo>
                  <a:pt x="523552" y="362438"/>
                </a:lnTo>
                <a:lnTo>
                  <a:pt x="523552" y="2414438"/>
                </a:lnTo>
                <a:lnTo>
                  <a:pt x="433552" y="2414438"/>
                </a:lnTo>
                <a:close/>
                <a:moveTo>
                  <a:pt x="303674" y="216000"/>
                </a:moveTo>
                <a:cubicBezTo>
                  <a:pt x="255253" y="216000"/>
                  <a:pt x="216000" y="255253"/>
                  <a:pt x="216000" y="303674"/>
                </a:cubicBezTo>
                <a:lnTo>
                  <a:pt x="216000" y="2504326"/>
                </a:lnTo>
                <a:cubicBezTo>
                  <a:pt x="216000" y="2552747"/>
                  <a:pt x="255253" y="2592000"/>
                  <a:pt x="303674" y="2592000"/>
                </a:cubicBezTo>
                <a:lnTo>
                  <a:pt x="3656326" y="2592000"/>
                </a:lnTo>
                <a:cubicBezTo>
                  <a:pt x="3704747" y="2592000"/>
                  <a:pt x="3744000" y="2552747"/>
                  <a:pt x="3744000" y="2504326"/>
                </a:cubicBezTo>
                <a:lnTo>
                  <a:pt x="3744000" y="303674"/>
                </a:lnTo>
                <a:cubicBezTo>
                  <a:pt x="3744000" y="255253"/>
                  <a:pt x="3704747" y="216000"/>
                  <a:pt x="3656326" y="216000"/>
                </a:cubicBezTo>
                <a:close/>
                <a:moveTo>
                  <a:pt x="149021" y="0"/>
                </a:moveTo>
                <a:lnTo>
                  <a:pt x="3810979" y="0"/>
                </a:lnTo>
                <a:cubicBezTo>
                  <a:pt x="3893281" y="0"/>
                  <a:pt x="3960000" y="66719"/>
                  <a:pt x="3960000" y="149021"/>
                </a:cubicBezTo>
                <a:lnTo>
                  <a:pt x="3960000" y="2658979"/>
                </a:lnTo>
                <a:cubicBezTo>
                  <a:pt x="3960000" y="2741281"/>
                  <a:pt x="3893281" y="2808000"/>
                  <a:pt x="3810979" y="2808000"/>
                </a:cubicBezTo>
                <a:lnTo>
                  <a:pt x="149021" y="2808000"/>
                </a:lnTo>
                <a:cubicBezTo>
                  <a:pt x="66719" y="2808000"/>
                  <a:pt x="0" y="2741281"/>
                  <a:pt x="0" y="2658979"/>
                </a:cubicBezTo>
                <a:lnTo>
                  <a:pt x="0" y="149021"/>
                </a:lnTo>
                <a:cubicBezTo>
                  <a:pt x="0" y="66719"/>
                  <a:pt x="66719" y="0"/>
                  <a:pt x="1490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Round Same Side Corner Rectangle 3">
            <a:extLst>
              <a:ext uri="{FF2B5EF4-FFF2-40B4-BE49-F238E27FC236}">
                <a16:creationId xmlns:a16="http://schemas.microsoft.com/office/drawing/2014/main" xmlns="" id="{B2A0634D-6990-452F-A894-B19E7B719292}"/>
              </a:ext>
            </a:extLst>
          </p:cNvPr>
          <p:cNvSpPr>
            <a:spLocks noChangeAspect="1"/>
          </p:cNvSpPr>
          <p:nvPr/>
        </p:nvSpPr>
        <p:spPr>
          <a:xfrm rot="10800000">
            <a:off x="9393342" y="4133595"/>
            <a:ext cx="272246" cy="273762"/>
          </a:xfrm>
          <a:custGeom>
            <a:avLst/>
            <a:gdLst/>
            <a:ahLst/>
            <a:cxnLst/>
            <a:rect l="l" t="t" r="r" b="b"/>
            <a:pathLst>
              <a:path w="3935149" h="3957041">
                <a:moveTo>
                  <a:pt x="2899653" y="531993"/>
                </a:moveTo>
                <a:lnTo>
                  <a:pt x="2899653" y="423993"/>
                </a:lnTo>
                <a:lnTo>
                  <a:pt x="271653" y="423993"/>
                </a:lnTo>
                <a:lnTo>
                  <a:pt x="271653" y="531993"/>
                </a:lnTo>
                <a:close/>
                <a:moveTo>
                  <a:pt x="2899653" y="893649"/>
                </a:moveTo>
                <a:lnTo>
                  <a:pt x="2899653" y="785649"/>
                </a:lnTo>
                <a:lnTo>
                  <a:pt x="271653" y="785649"/>
                </a:lnTo>
                <a:lnTo>
                  <a:pt x="271653" y="893649"/>
                </a:lnTo>
                <a:close/>
                <a:moveTo>
                  <a:pt x="2899653" y="1255303"/>
                </a:moveTo>
                <a:lnTo>
                  <a:pt x="2899653" y="1147303"/>
                </a:lnTo>
                <a:lnTo>
                  <a:pt x="271653" y="1147303"/>
                </a:lnTo>
                <a:lnTo>
                  <a:pt x="271653" y="1255303"/>
                </a:lnTo>
                <a:close/>
                <a:moveTo>
                  <a:pt x="2899653" y="1616957"/>
                </a:moveTo>
                <a:lnTo>
                  <a:pt x="2899653" y="1508957"/>
                </a:lnTo>
                <a:lnTo>
                  <a:pt x="271653" y="1508957"/>
                </a:lnTo>
                <a:lnTo>
                  <a:pt x="271653" y="1616957"/>
                </a:lnTo>
                <a:close/>
                <a:moveTo>
                  <a:pt x="1315653" y="1999083"/>
                </a:moveTo>
                <a:lnTo>
                  <a:pt x="1315653" y="1891083"/>
                </a:lnTo>
                <a:lnTo>
                  <a:pt x="271653" y="1891083"/>
                </a:lnTo>
                <a:lnTo>
                  <a:pt x="271653" y="1999083"/>
                </a:lnTo>
                <a:close/>
                <a:moveTo>
                  <a:pt x="1315653" y="2360737"/>
                </a:moveTo>
                <a:lnTo>
                  <a:pt x="1315653" y="2252737"/>
                </a:lnTo>
                <a:lnTo>
                  <a:pt x="271653" y="2252737"/>
                </a:lnTo>
                <a:lnTo>
                  <a:pt x="271653" y="2360737"/>
                </a:lnTo>
                <a:close/>
                <a:moveTo>
                  <a:pt x="1315653" y="2722391"/>
                </a:moveTo>
                <a:lnTo>
                  <a:pt x="1315653" y="2614391"/>
                </a:lnTo>
                <a:lnTo>
                  <a:pt x="271653" y="2614391"/>
                </a:lnTo>
                <a:lnTo>
                  <a:pt x="271653" y="2722391"/>
                </a:lnTo>
                <a:close/>
                <a:moveTo>
                  <a:pt x="2900162" y="2797568"/>
                </a:moveTo>
                <a:lnTo>
                  <a:pt x="2900162" y="1844447"/>
                </a:lnTo>
                <a:lnTo>
                  <a:pt x="1629979" y="1844447"/>
                </a:lnTo>
                <a:lnTo>
                  <a:pt x="1629979" y="2797568"/>
                </a:lnTo>
                <a:close/>
                <a:moveTo>
                  <a:pt x="3810581" y="2815737"/>
                </a:moveTo>
                <a:lnTo>
                  <a:pt x="3810581" y="306661"/>
                </a:lnTo>
                <a:cubicBezTo>
                  <a:pt x="3810581" y="280746"/>
                  <a:pt x="3789572" y="259737"/>
                  <a:pt x="3763657" y="259737"/>
                </a:cubicBezTo>
                <a:cubicBezTo>
                  <a:pt x="3737742" y="259737"/>
                  <a:pt x="3716733" y="280746"/>
                  <a:pt x="3716733" y="306661"/>
                </a:cubicBezTo>
                <a:lnTo>
                  <a:pt x="3716733" y="2815737"/>
                </a:lnTo>
                <a:close/>
                <a:moveTo>
                  <a:pt x="3598887" y="2979130"/>
                </a:moveTo>
                <a:lnTo>
                  <a:pt x="3598887" y="218054"/>
                </a:lnTo>
                <a:cubicBezTo>
                  <a:pt x="3598887" y="192139"/>
                  <a:pt x="3577878" y="171130"/>
                  <a:pt x="3551963" y="171130"/>
                </a:cubicBezTo>
                <a:cubicBezTo>
                  <a:pt x="3526048" y="171130"/>
                  <a:pt x="3505039" y="192139"/>
                  <a:pt x="3505039" y="218054"/>
                </a:cubicBezTo>
                <a:lnTo>
                  <a:pt x="3505039" y="2979130"/>
                </a:lnTo>
                <a:close/>
                <a:moveTo>
                  <a:pt x="3355251" y="3231428"/>
                </a:moveTo>
                <a:lnTo>
                  <a:pt x="3355251" y="182352"/>
                </a:lnTo>
                <a:cubicBezTo>
                  <a:pt x="3355251" y="156437"/>
                  <a:pt x="3334242" y="135428"/>
                  <a:pt x="3308327" y="135428"/>
                </a:cubicBezTo>
                <a:cubicBezTo>
                  <a:pt x="3282412" y="135428"/>
                  <a:pt x="3261403" y="156437"/>
                  <a:pt x="3261403" y="182352"/>
                </a:cubicBezTo>
                <a:lnTo>
                  <a:pt x="3261403" y="3231428"/>
                </a:lnTo>
                <a:close/>
                <a:moveTo>
                  <a:pt x="689888" y="3532959"/>
                </a:moveTo>
                <a:cubicBezTo>
                  <a:pt x="817550" y="3530004"/>
                  <a:pt x="918251" y="3455702"/>
                  <a:pt x="916146" y="3366015"/>
                </a:cubicBezTo>
                <a:cubicBezTo>
                  <a:pt x="914042" y="3276328"/>
                  <a:pt x="809910" y="3204397"/>
                  <a:pt x="682179" y="3204397"/>
                </a:cubicBezTo>
                <a:lnTo>
                  <a:pt x="682179" y="3204473"/>
                </a:lnTo>
                <a:cubicBezTo>
                  <a:pt x="645571" y="3204473"/>
                  <a:pt x="615727" y="3183857"/>
                  <a:pt x="615124" y="3158153"/>
                </a:cubicBezTo>
                <a:cubicBezTo>
                  <a:pt x="614521" y="3132449"/>
                  <a:pt x="643381" y="3111154"/>
                  <a:pt x="679969" y="3110307"/>
                </a:cubicBezTo>
                <a:cubicBezTo>
                  <a:pt x="716557" y="3109460"/>
                  <a:pt x="747352" y="3129374"/>
                  <a:pt x="749161" y="3155050"/>
                </a:cubicBezTo>
                <a:lnTo>
                  <a:pt x="915893" y="3149258"/>
                </a:lnTo>
                <a:cubicBezTo>
                  <a:pt x="909582" y="3059669"/>
                  <a:pt x="802131" y="2990185"/>
                  <a:pt x="674469" y="2993141"/>
                </a:cubicBezTo>
                <a:cubicBezTo>
                  <a:pt x="546807" y="2996096"/>
                  <a:pt x="446107" y="3070398"/>
                  <a:pt x="448211" y="3160085"/>
                </a:cubicBezTo>
                <a:cubicBezTo>
                  <a:pt x="450316" y="3249772"/>
                  <a:pt x="554448" y="3321703"/>
                  <a:pt x="682179" y="3321703"/>
                </a:cubicBezTo>
                <a:lnTo>
                  <a:pt x="682179" y="3321627"/>
                </a:lnTo>
                <a:cubicBezTo>
                  <a:pt x="718786" y="3321627"/>
                  <a:pt x="748631" y="3342242"/>
                  <a:pt x="749234" y="3367946"/>
                </a:cubicBezTo>
                <a:cubicBezTo>
                  <a:pt x="749837" y="3393651"/>
                  <a:pt x="720976" y="3414946"/>
                  <a:pt x="684388" y="3415793"/>
                </a:cubicBezTo>
                <a:cubicBezTo>
                  <a:pt x="647800" y="3416640"/>
                  <a:pt x="617005" y="3396726"/>
                  <a:pt x="615196" y="3371049"/>
                </a:cubicBezTo>
                <a:lnTo>
                  <a:pt x="448465" y="3376842"/>
                </a:lnTo>
                <a:cubicBezTo>
                  <a:pt x="454776" y="3466431"/>
                  <a:pt x="562226" y="3535915"/>
                  <a:pt x="689888" y="3532959"/>
                </a:cubicBezTo>
                <a:close/>
                <a:moveTo>
                  <a:pt x="1563929" y="3533050"/>
                </a:moveTo>
                <a:lnTo>
                  <a:pt x="1450158" y="2995479"/>
                </a:lnTo>
                <a:cubicBezTo>
                  <a:pt x="1450329" y="2994669"/>
                  <a:pt x="1450501" y="2993860"/>
                  <a:pt x="1450672" y="2993050"/>
                </a:cubicBezTo>
                <a:lnTo>
                  <a:pt x="1449643" y="2993050"/>
                </a:lnTo>
                <a:lnTo>
                  <a:pt x="1303428" y="2993050"/>
                </a:lnTo>
                <a:lnTo>
                  <a:pt x="1302400" y="2993050"/>
                </a:lnTo>
                <a:cubicBezTo>
                  <a:pt x="1302571" y="2993860"/>
                  <a:pt x="1302743" y="2994669"/>
                  <a:pt x="1302914" y="2995479"/>
                </a:cubicBezTo>
                <a:lnTo>
                  <a:pt x="1260527" y="3195759"/>
                </a:lnTo>
                <a:lnTo>
                  <a:pt x="1218140" y="2995479"/>
                </a:lnTo>
                <a:cubicBezTo>
                  <a:pt x="1218311" y="2994669"/>
                  <a:pt x="1218483" y="2993860"/>
                  <a:pt x="1218654" y="2993050"/>
                </a:cubicBezTo>
                <a:lnTo>
                  <a:pt x="1217625" y="2993050"/>
                </a:lnTo>
                <a:lnTo>
                  <a:pt x="1071410" y="2993050"/>
                </a:lnTo>
                <a:lnTo>
                  <a:pt x="1070382" y="2993050"/>
                </a:lnTo>
                <a:cubicBezTo>
                  <a:pt x="1070553" y="2993860"/>
                  <a:pt x="1070725" y="2994669"/>
                  <a:pt x="1070896" y="2995479"/>
                </a:cubicBezTo>
                <a:lnTo>
                  <a:pt x="957124" y="3533050"/>
                </a:lnTo>
                <a:lnTo>
                  <a:pt x="1104368" y="3533050"/>
                </a:lnTo>
                <a:lnTo>
                  <a:pt x="1144518" y="3343342"/>
                </a:lnTo>
                <a:lnTo>
                  <a:pt x="1184667" y="3533050"/>
                </a:lnTo>
                <a:lnTo>
                  <a:pt x="1189142" y="3533050"/>
                </a:lnTo>
                <a:lnTo>
                  <a:pt x="1331911" y="3533050"/>
                </a:lnTo>
                <a:lnTo>
                  <a:pt x="1336386" y="3533050"/>
                </a:lnTo>
                <a:lnTo>
                  <a:pt x="1376536" y="3343342"/>
                </a:lnTo>
                <a:lnTo>
                  <a:pt x="1416686" y="3533050"/>
                </a:lnTo>
                <a:close/>
                <a:moveTo>
                  <a:pt x="2126028" y="3533050"/>
                </a:moveTo>
                <a:lnTo>
                  <a:pt x="2126028" y="3406155"/>
                </a:lnTo>
                <a:lnTo>
                  <a:pt x="2126028" y="3326497"/>
                </a:lnTo>
                <a:lnTo>
                  <a:pt x="2126028" y="3199602"/>
                </a:lnTo>
                <a:lnTo>
                  <a:pt x="2126028" y="3119945"/>
                </a:lnTo>
                <a:lnTo>
                  <a:pt x="2126028" y="2993050"/>
                </a:lnTo>
                <a:lnTo>
                  <a:pt x="1658028" y="2993050"/>
                </a:lnTo>
                <a:lnTo>
                  <a:pt x="1658028" y="3119945"/>
                </a:lnTo>
                <a:lnTo>
                  <a:pt x="1989309" y="3119945"/>
                </a:lnTo>
                <a:lnTo>
                  <a:pt x="1989309" y="3199602"/>
                </a:lnTo>
                <a:lnTo>
                  <a:pt x="1658028" y="3199602"/>
                </a:lnTo>
                <a:lnTo>
                  <a:pt x="1658028" y="3326497"/>
                </a:lnTo>
                <a:lnTo>
                  <a:pt x="1989309" y="3326497"/>
                </a:lnTo>
                <a:lnTo>
                  <a:pt x="1989309" y="3406155"/>
                </a:lnTo>
                <a:lnTo>
                  <a:pt x="1658028" y="3406155"/>
                </a:lnTo>
                <a:lnTo>
                  <a:pt x="1658028" y="3533050"/>
                </a:lnTo>
                <a:close/>
                <a:moveTo>
                  <a:pt x="2721509" y="3533050"/>
                </a:moveTo>
                <a:lnTo>
                  <a:pt x="2721509" y="2993050"/>
                </a:lnTo>
                <a:lnTo>
                  <a:pt x="2610374" y="2993050"/>
                </a:lnTo>
                <a:lnTo>
                  <a:pt x="2610374" y="3332072"/>
                </a:lnTo>
                <a:lnTo>
                  <a:pt x="2365383" y="2996750"/>
                </a:lnTo>
                <a:lnTo>
                  <a:pt x="2365383" y="2993050"/>
                </a:lnTo>
                <a:lnTo>
                  <a:pt x="2254248" y="2993050"/>
                </a:lnTo>
                <a:lnTo>
                  <a:pt x="2254248" y="3533050"/>
                </a:lnTo>
                <a:lnTo>
                  <a:pt x="2365383" y="3533050"/>
                </a:lnTo>
                <a:lnTo>
                  <a:pt x="2365383" y="3195316"/>
                </a:lnTo>
                <a:lnTo>
                  <a:pt x="2610374" y="3530639"/>
                </a:lnTo>
                <a:lnTo>
                  <a:pt x="2610374" y="3533050"/>
                </a:lnTo>
                <a:close/>
                <a:moveTo>
                  <a:pt x="3240360" y="3957041"/>
                </a:moveTo>
                <a:lnTo>
                  <a:pt x="0" y="3957041"/>
                </a:lnTo>
                <a:cubicBezTo>
                  <a:pt x="1236" y="2806695"/>
                  <a:pt x="2473" y="1669946"/>
                  <a:pt x="3709" y="519600"/>
                </a:cubicBezTo>
                <a:cubicBezTo>
                  <a:pt x="5872" y="183235"/>
                  <a:pt x="181397" y="16834"/>
                  <a:pt x="503091" y="0"/>
                </a:cubicBezTo>
                <a:lnTo>
                  <a:pt x="3441061" y="1"/>
                </a:lnTo>
                <a:cubicBezTo>
                  <a:pt x="3578904" y="24486"/>
                  <a:pt x="3655553" y="22411"/>
                  <a:pt x="3759198" y="79593"/>
                </a:cubicBezTo>
                <a:cubicBezTo>
                  <a:pt x="3885281" y="187263"/>
                  <a:pt x="3932832" y="263653"/>
                  <a:pt x="3933900" y="449681"/>
                </a:cubicBezTo>
                <a:cubicBezTo>
                  <a:pt x="3936712" y="939497"/>
                  <a:pt x="3933899" y="2112038"/>
                  <a:pt x="3933899" y="3013339"/>
                </a:cubicBezTo>
                <a:lnTo>
                  <a:pt x="3711125" y="3015171"/>
                </a:lnTo>
                <a:cubicBezTo>
                  <a:pt x="3710964" y="3066672"/>
                  <a:pt x="3710896" y="3117212"/>
                  <a:pt x="3710896" y="3166612"/>
                </a:cubicBezTo>
                <a:lnTo>
                  <a:pt x="3501148" y="3170775"/>
                </a:lnTo>
                <a:lnTo>
                  <a:pt x="3501148" y="3349247"/>
                </a:lnTo>
                <a:lnTo>
                  <a:pt x="3290598" y="3353687"/>
                </a:lnTo>
                <a:lnTo>
                  <a:pt x="3240846" y="33507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8" name="Isosceles Triangle 33">
            <a:extLst>
              <a:ext uri="{FF2B5EF4-FFF2-40B4-BE49-F238E27FC236}">
                <a16:creationId xmlns:a16="http://schemas.microsoft.com/office/drawing/2014/main" xmlns="" id="{87F80DAE-96A4-456C-A4A6-890721DDB057}"/>
              </a:ext>
            </a:extLst>
          </p:cNvPr>
          <p:cNvSpPr>
            <a:spLocks/>
          </p:cNvSpPr>
          <p:nvPr/>
        </p:nvSpPr>
        <p:spPr>
          <a:xfrm rot="10800000">
            <a:off x="9127377" y="2991108"/>
            <a:ext cx="314869" cy="314869"/>
          </a:xfrm>
          <a:custGeom>
            <a:avLst/>
            <a:gdLst/>
            <a:ahLst/>
            <a:cxnLst/>
            <a:rect l="l" t="t" r="r" b="b"/>
            <a:pathLst>
              <a:path w="3982665" h="3915008">
                <a:moveTo>
                  <a:pt x="0" y="2664000"/>
                </a:moveTo>
                <a:lnTo>
                  <a:pt x="1911318" y="72000"/>
                </a:lnTo>
                <a:lnTo>
                  <a:pt x="1142725" y="2655962"/>
                </a:lnTo>
                <a:close/>
                <a:moveTo>
                  <a:pt x="3982665" y="2664000"/>
                </a:moveTo>
                <a:lnTo>
                  <a:pt x="2839940" y="2655962"/>
                </a:lnTo>
                <a:lnTo>
                  <a:pt x="2071347" y="72000"/>
                </a:lnTo>
                <a:close/>
                <a:moveTo>
                  <a:pt x="2621333" y="2664000"/>
                </a:moveTo>
                <a:lnTo>
                  <a:pt x="1361333" y="2664000"/>
                </a:lnTo>
                <a:lnTo>
                  <a:pt x="1991333" y="0"/>
                </a:lnTo>
                <a:close/>
                <a:moveTo>
                  <a:pt x="1806654" y="3915007"/>
                </a:moveTo>
                <a:lnTo>
                  <a:pt x="726654" y="3915007"/>
                </a:lnTo>
                <a:lnTo>
                  <a:pt x="1266654" y="2835007"/>
                </a:lnTo>
                <a:close/>
                <a:moveTo>
                  <a:pt x="555902" y="3915008"/>
                </a:moveTo>
                <a:lnTo>
                  <a:pt x="15902" y="2835008"/>
                </a:lnTo>
                <a:lnTo>
                  <a:pt x="1095902" y="2835008"/>
                </a:lnTo>
                <a:close/>
                <a:moveTo>
                  <a:pt x="1977406" y="3915008"/>
                </a:moveTo>
                <a:lnTo>
                  <a:pt x="1437406" y="2835008"/>
                </a:lnTo>
                <a:lnTo>
                  <a:pt x="2517406" y="2835008"/>
                </a:lnTo>
                <a:close/>
                <a:moveTo>
                  <a:pt x="3228158" y="3915008"/>
                </a:moveTo>
                <a:lnTo>
                  <a:pt x="2148158" y="3915008"/>
                </a:lnTo>
                <a:lnTo>
                  <a:pt x="2688158" y="2835008"/>
                </a:lnTo>
                <a:close/>
                <a:moveTo>
                  <a:pt x="3398910" y="3915008"/>
                </a:moveTo>
                <a:lnTo>
                  <a:pt x="2858910" y="2835008"/>
                </a:lnTo>
                <a:lnTo>
                  <a:pt x="3938910" y="28350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xmlns="" id="{2B878886-634C-415F-B0B0-E7F0990CF16B}"/>
              </a:ext>
            </a:extLst>
          </p:cNvPr>
          <p:cNvSpPr>
            <a:spLocks noChangeAspect="1"/>
          </p:cNvSpPr>
          <p:nvPr/>
        </p:nvSpPr>
        <p:spPr>
          <a:xfrm>
            <a:off x="9417323" y="3189014"/>
            <a:ext cx="371699" cy="370986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0" name="Trapezoid 6">
            <a:extLst>
              <a:ext uri="{FF2B5EF4-FFF2-40B4-BE49-F238E27FC236}">
                <a16:creationId xmlns:a16="http://schemas.microsoft.com/office/drawing/2014/main" xmlns="" id="{12F3C775-0705-41C6-9CEF-2822B01E5FE6}"/>
              </a:ext>
            </a:extLst>
          </p:cNvPr>
          <p:cNvSpPr>
            <a:spLocks/>
          </p:cNvSpPr>
          <p:nvPr/>
        </p:nvSpPr>
        <p:spPr>
          <a:xfrm>
            <a:off x="8644130" y="2978313"/>
            <a:ext cx="370986" cy="370986"/>
          </a:xfrm>
          <a:custGeom>
            <a:avLst/>
            <a:gdLst/>
            <a:ahLst/>
            <a:cxnLst/>
            <a:rect l="l" t="t" r="r" b="b"/>
            <a:pathLst>
              <a:path w="2801488" h="2964099">
                <a:moveTo>
                  <a:pt x="1393788" y="2251706"/>
                </a:moveTo>
                <a:cubicBezTo>
                  <a:pt x="1338380" y="2251706"/>
                  <a:pt x="1293463" y="2296623"/>
                  <a:pt x="1293463" y="2352031"/>
                </a:cubicBezTo>
                <a:cubicBezTo>
                  <a:pt x="1293463" y="2407439"/>
                  <a:pt x="1338380" y="2452356"/>
                  <a:pt x="1393788" y="2452356"/>
                </a:cubicBezTo>
                <a:cubicBezTo>
                  <a:pt x="1449196" y="2452356"/>
                  <a:pt x="1494113" y="2407439"/>
                  <a:pt x="1494113" y="2352031"/>
                </a:cubicBezTo>
                <a:cubicBezTo>
                  <a:pt x="1494113" y="2296623"/>
                  <a:pt x="1449196" y="2251706"/>
                  <a:pt x="1393788" y="2251706"/>
                </a:cubicBezTo>
                <a:close/>
                <a:moveTo>
                  <a:pt x="2189420" y="1936547"/>
                </a:moveTo>
                <a:cubicBezTo>
                  <a:pt x="1959955" y="1936547"/>
                  <a:pt x="1773936" y="2122566"/>
                  <a:pt x="1773936" y="2352031"/>
                </a:cubicBezTo>
                <a:cubicBezTo>
                  <a:pt x="1773936" y="2581496"/>
                  <a:pt x="1959955" y="2767515"/>
                  <a:pt x="2189420" y="2767515"/>
                </a:cubicBezTo>
                <a:cubicBezTo>
                  <a:pt x="2418885" y="2767515"/>
                  <a:pt x="2604904" y="2581496"/>
                  <a:pt x="2604904" y="2352031"/>
                </a:cubicBezTo>
                <a:cubicBezTo>
                  <a:pt x="2604904" y="2122566"/>
                  <a:pt x="2418885" y="1936547"/>
                  <a:pt x="2189420" y="1936547"/>
                </a:cubicBezTo>
                <a:close/>
                <a:moveTo>
                  <a:pt x="612068" y="1936547"/>
                </a:moveTo>
                <a:cubicBezTo>
                  <a:pt x="382603" y="1936547"/>
                  <a:pt x="196584" y="2122566"/>
                  <a:pt x="196584" y="2352031"/>
                </a:cubicBezTo>
                <a:cubicBezTo>
                  <a:pt x="196584" y="2581496"/>
                  <a:pt x="382603" y="2767515"/>
                  <a:pt x="612068" y="2767515"/>
                </a:cubicBezTo>
                <a:cubicBezTo>
                  <a:pt x="841533" y="2767515"/>
                  <a:pt x="1027552" y="2581496"/>
                  <a:pt x="1027552" y="2352031"/>
                </a:cubicBezTo>
                <a:cubicBezTo>
                  <a:pt x="1027552" y="2122566"/>
                  <a:pt x="841533" y="1936547"/>
                  <a:pt x="612068" y="1936547"/>
                </a:cubicBezTo>
                <a:close/>
                <a:moveTo>
                  <a:pt x="845776" y="315"/>
                </a:moveTo>
                <a:cubicBezTo>
                  <a:pt x="1032101" y="7965"/>
                  <a:pt x="1181399" y="153129"/>
                  <a:pt x="1195696" y="335717"/>
                </a:cubicBezTo>
                <a:lnTo>
                  <a:pt x="1198885" y="335806"/>
                </a:lnTo>
                <a:lnTo>
                  <a:pt x="1198706" y="366401"/>
                </a:lnTo>
                <a:cubicBezTo>
                  <a:pt x="1198883" y="367005"/>
                  <a:pt x="1198884" y="367612"/>
                  <a:pt x="1198884" y="368218"/>
                </a:cubicBezTo>
                <a:lnTo>
                  <a:pt x="1198695" y="368210"/>
                </a:lnTo>
                <a:lnTo>
                  <a:pt x="1197421" y="585651"/>
                </a:lnTo>
                <a:cubicBezTo>
                  <a:pt x="1245519" y="531733"/>
                  <a:pt x="1316597" y="499778"/>
                  <a:pt x="1394104" y="502960"/>
                </a:cubicBezTo>
                <a:cubicBezTo>
                  <a:pt x="1472998" y="506199"/>
                  <a:pt x="1542269" y="545176"/>
                  <a:pt x="1585751" y="604519"/>
                </a:cubicBezTo>
                <a:cubicBezTo>
                  <a:pt x="1585226" y="514948"/>
                  <a:pt x="1584701" y="425377"/>
                  <a:pt x="1584176" y="335806"/>
                </a:cubicBezTo>
                <a:lnTo>
                  <a:pt x="1585829" y="335760"/>
                </a:lnTo>
                <a:cubicBezTo>
                  <a:pt x="1602915" y="140060"/>
                  <a:pt x="1770945" y="-7755"/>
                  <a:pt x="1967493" y="315"/>
                </a:cubicBezTo>
                <a:cubicBezTo>
                  <a:pt x="2146853" y="7679"/>
                  <a:pt x="2291902" y="142468"/>
                  <a:pt x="2315427" y="315465"/>
                </a:cubicBezTo>
                <a:lnTo>
                  <a:pt x="2320109" y="315335"/>
                </a:lnTo>
                <a:lnTo>
                  <a:pt x="2729306" y="2069418"/>
                </a:lnTo>
                <a:cubicBezTo>
                  <a:pt x="2776307" y="2152970"/>
                  <a:pt x="2801488" y="2249560"/>
                  <a:pt x="2801488" y="2352031"/>
                </a:cubicBezTo>
                <a:cubicBezTo>
                  <a:pt x="2801488" y="2690067"/>
                  <a:pt x="2527456" y="2964099"/>
                  <a:pt x="2189420" y="2964099"/>
                </a:cubicBezTo>
                <a:cubicBezTo>
                  <a:pt x="1922036" y="2964099"/>
                  <a:pt x="1694697" y="2792645"/>
                  <a:pt x="1613824" y="2552817"/>
                </a:cubicBezTo>
                <a:cubicBezTo>
                  <a:pt x="1559905" y="2613347"/>
                  <a:pt x="1481232" y="2650901"/>
                  <a:pt x="1393788" y="2650901"/>
                </a:cubicBezTo>
                <a:cubicBezTo>
                  <a:pt x="1311973" y="2650901"/>
                  <a:pt x="1237837" y="2618027"/>
                  <a:pt x="1183996" y="2564635"/>
                </a:cubicBezTo>
                <a:cubicBezTo>
                  <a:pt x="1099341" y="2798210"/>
                  <a:pt x="875077" y="2964099"/>
                  <a:pt x="612068" y="2964099"/>
                </a:cubicBezTo>
                <a:cubicBezTo>
                  <a:pt x="274032" y="2964099"/>
                  <a:pt x="0" y="2690067"/>
                  <a:pt x="0" y="2352031"/>
                </a:cubicBezTo>
                <a:cubicBezTo>
                  <a:pt x="0" y="2288533"/>
                  <a:pt x="9669" y="2227293"/>
                  <a:pt x="30466" y="2170591"/>
                </a:cubicBezTo>
                <a:lnTo>
                  <a:pt x="30153" y="2170591"/>
                </a:lnTo>
                <a:lnTo>
                  <a:pt x="462952" y="315335"/>
                </a:lnTo>
                <a:lnTo>
                  <a:pt x="467801" y="315470"/>
                </a:lnTo>
                <a:cubicBezTo>
                  <a:pt x="493068" y="129842"/>
                  <a:pt x="656149" y="-7470"/>
                  <a:pt x="845776" y="3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1" name="Rounded Rectangle 1">
            <a:extLst>
              <a:ext uri="{FF2B5EF4-FFF2-40B4-BE49-F238E27FC236}">
                <a16:creationId xmlns:a16="http://schemas.microsoft.com/office/drawing/2014/main" xmlns="" id="{9D76D79D-6B68-4021-9E2D-24393A2992A6}"/>
              </a:ext>
            </a:extLst>
          </p:cNvPr>
          <p:cNvSpPr>
            <a:spLocks noChangeAspect="1"/>
          </p:cNvSpPr>
          <p:nvPr/>
        </p:nvSpPr>
        <p:spPr>
          <a:xfrm>
            <a:off x="9305943" y="3588444"/>
            <a:ext cx="219837" cy="370987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32" name="Rectangle 50">
            <a:extLst>
              <a:ext uri="{FF2B5EF4-FFF2-40B4-BE49-F238E27FC236}">
                <a16:creationId xmlns:a16="http://schemas.microsoft.com/office/drawing/2014/main" xmlns="" id="{7C042A9B-363E-404E-9781-A57D9FA08E73}"/>
              </a:ext>
            </a:extLst>
          </p:cNvPr>
          <p:cNvSpPr>
            <a:spLocks noChangeAspect="1"/>
          </p:cNvSpPr>
          <p:nvPr/>
        </p:nvSpPr>
        <p:spPr>
          <a:xfrm rot="1429276">
            <a:off x="8660964" y="3837554"/>
            <a:ext cx="314869" cy="180346"/>
          </a:xfrm>
          <a:custGeom>
            <a:avLst/>
            <a:gdLst/>
            <a:ahLst/>
            <a:cxnLst/>
            <a:rect l="l" t="t" r="r" b="b"/>
            <a:pathLst>
              <a:path w="2797236" h="1602166">
                <a:moveTo>
                  <a:pt x="676854" y="738042"/>
                </a:moveTo>
                <a:cubicBezTo>
                  <a:pt x="614942" y="702297"/>
                  <a:pt x="535774" y="723510"/>
                  <a:pt x="500029" y="785422"/>
                </a:cubicBezTo>
                <a:cubicBezTo>
                  <a:pt x="464284" y="847335"/>
                  <a:pt x="485497" y="926503"/>
                  <a:pt x="547409" y="962248"/>
                </a:cubicBezTo>
                <a:cubicBezTo>
                  <a:pt x="609321" y="997993"/>
                  <a:pt x="688490" y="976780"/>
                  <a:pt x="724235" y="914867"/>
                </a:cubicBezTo>
                <a:cubicBezTo>
                  <a:pt x="759980" y="852955"/>
                  <a:pt x="738766" y="773787"/>
                  <a:pt x="676854" y="738042"/>
                </a:cubicBezTo>
                <a:close/>
                <a:moveTo>
                  <a:pt x="1505478" y="880583"/>
                </a:moveTo>
                <a:lnTo>
                  <a:pt x="1475082" y="873061"/>
                </a:lnTo>
                <a:lnTo>
                  <a:pt x="1475082" y="1008668"/>
                </a:lnTo>
                <a:cubicBezTo>
                  <a:pt x="1478425" y="1007382"/>
                  <a:pt x="1481683" y="1005827"/>
                  <a:pt x="1484860" y="1004059"/>
                </a:cubicBezTo>
                <a:cubicBezTo>
                  <a:pt x="1512039" y="988933"/>
                  <a:pt x="1529130" y="960585"/>
                  <a:pt x="1529788" y="929597"/>
                </a:cubicBezTo>
                <a:cubicBezTo>
                  <a:pt x="1530028" y="906726"/>
                  <a:pt x="1526034" y="896074"/>
                  <a:pt x="1505478" y="880583"/>
                </a:cubicBezTo>
                <a:close/>
                <a:moveTo>
                  <a:pt x="1395816" y="619564"/>
                </a:moveTo>
                <a:cubicBezTo>
                  <a:pt x="1376272" y="632083"/>
                  <a:pt x="1363760" y="652864"/>
                  <a:pt x="1361807" y="675926"/>
                </a:cubicBezTo>
                <a:lnTo>
                  <a:pt x="1362578" y="675894"/>
                </a:lnTo>
                <a:cubicBezTo>
                  <a:pt x="1361574" y="701623"/>
                  <a:pt x="1371022" y="725250"/>
                  <a:pt x="1395009" y="740923"/>
                </a:cubicBezTo>
                <a:lnTo>
                  <a:pt x="1395816" y="741452"/>
                </a:lnTo>
                <a:close/>
                <a:moveTo>
                  <a:pt x="1475082" y="467094"/>
                </a:moveTo>
                <a:lnTo>
                  <a:pt x="1475082" y="500684"/>
                </a:lnTo>
                <a:cubicBezTo>
                  <a:pt x="1497267" y="504631"/>
                  <a:pt x="1518774" y="512905"/>
                  <a:pt x="1538543" y="525166"/>
                </a:cubicBezTo>
                <a:cubicBezTo>
                  <a:pt x="1596427" y="561066"/>
                  <a:pt x="1630319" y="625508"/>
                  <a:pt x="1627098" y="693545"/>
                </a:cubicBezTo>
                <a:lnTo>
                  <a:pt x="1518521" y="688404"/>
                </a:lnTo>
                <a:cubicBezTo>
                  <a:pt x="1519877" y="659770"/>
                  <a:pt x="1505613" y="632649"/>
                  <a:pt x="1481252" y="617540"/>
                </a:cubicBezTo>
                <a:lnTo>
                  <a:pt x="1475082" y="614775"/>
                </a:lnTo>
                <a:lnTo>
                  <a:pt x="1475082" y="759007"/>
                </a:lnTo>
                <a:cubicBezTo>
                  <a:pt x="1516008" y="761698"/>
                  <a:pt x="1547648" y="771672"/>
                  <a:pt x="1577189" y="790249"/>
                </a:cubicBezTo>
                <a:cubicBezTo>
                  <a:pt x="1622357" y="818652"/>
                  <a:pt x="1647114" y="873156"/>
                  <a:pt x="1650484" y="927386"/>
                </a:cubicBezTo>
                <a:lnTo>
                  <a:pt x="1650683" y="927386"/>
                </a:lnTo>
                <a:lnTo>
                  <a:pt x="1650607" y="928511"/>
                </a:lnTo>
                <a:cubicBezTo>
                  <a:pt x="1650834" y="929446"/>
                  <a:pt x="1650880" y="930391"/>
                  <a:pt x="1650916" y="931336"/>
                </a:cubicBezTo>
                <a:lnTo>
                  <a:pt x="1650415" y="931353"/>
                </a:lnTo>
                <a:cubicBezTo>
                  <a:pt x="1649239" y="1005482"/>
                  <a:pt x="1608533" y="1073418"/>
                  <a:pt x="1543577" y="1109567"/>
                </a:cubicBezTo>
                <a:cubicBezTo>
                  <a:pt x="1521978" y="1121587"/>
                  <a:pt x="1498805" y="1129476"/>
                  <a:pt x="1475082" y="1132835"/>
                </a:cubicBezTo>
                <a:lnTo>
                  <a:pt x="1475082" y="1165545"/>
                </a:lnTo>
                <a:lnTo>
                  <a:pt x="1395816" y="1165545"/>
                </a:lnTo>
                <a:lnTo>
                  <a:pt x="1395816" y="1130194"/>
                </a:lnTo>
                <a:cubicBezTo>
                  <a:pt x="1373613" y="1125585"/>
                  <a:pt x="1352168" y="1116888"/>
                  <a:pt x="1332303" y="1104568"/>
                </a:cubicBezTo>
                <a:cubicBezTo>
                  <a:pt x="1268003" y="1064689"/>
                  <a:pt x="1230355" y="993103"/>
                  <a:pt x="1233933" y="917525"/>
                </a:cubicBezTo>
                <a:lnTo>
                  <a:pt x="1354544" y="923236"/>
                </a:lnTo>
                <a:cubicBezTo>
                  <a:pt x="1353040" y="954989"/>
                  <a:pt x="1368828" y="985067"/>
                  <a:pt x="1395816" y="1001849"/>
                </a:cubicBezTo>
                <a:lnTo>
                  <a:pt x="1395816" y="862479"/>
                </a:lnTo>
                <a:cubicBezTo>
                  <a:pt x="1368998" y="855832"/>
                  <a:pt x="1344002" y="843677"/>
                  <a:pt x="1322380" y="825533"/>
                </a:cubicBezTo>
                <a:cubicBezTo>
                  <a:pt x="1279142" y="789250"/>
                  <a:pt x="1253317" y="736644"/>
                  <a:pt x="1251176" y="680490"/>
                </a:cubicBezTo>
                <a:cubicBezTo>
                  <a:pt x="1251334" y="597461"/>
                  <a:pt x="1284345" y="551005"/>
                  <a:pt x="1345251" y="517567"/>
                </a:cubicBezTo>
                <a:cubicBezTo>
                  <a:pt x="1360367" y="509155"/>
                  <a:pt x="1379438" y="506089"/>
                  <a:pt x="1395816" y="502211"/>
                </a:cubicBezTo>
                <a:lnTo>
                  <a:pt x="1395816" y="467094"/>
                </a:lnTo>
                <a:close/>
                <a:moveTo>
                  <a:pt x="1670907" y="420372"/>
                </a:moveTo>
                <a:cubicBezTo>
                  <a:pt x="1452232" y="294120"/>
                  <a:pt x="1172613" y="369043"/>
                  <a:pt x="1046361" y="587719"/>
                </a:cubicBezTo>
                <a:cubicBezTo>
                  <a:pt x="920108" y="806395"/>
                  <a:pt x="995032" y="1086013"/>
                  <a:pt x="1213707" y="1212266"/>
                </a:cubicBezTo>
                <a:cubicBezTo>
                  <a:pt x="1432383" y="1338518"/>
                  <a:pt x="1712002" y="1263595"/>
                  <a:pt x="1838254" y="1044919"/>
                </a:cubicBezTo>
                <a:cubicBezTo>
                  <a:pt x="1964507" y="826243"/>
                  <a:pt x="1889583" y="546625"/>
                  <a:pt x="1670907" y="420372"/>
                </a:cubicBezTo>
                <a:close/>
                <a:moveTo>
                  <a:pt x="2337204" y="670392"/>
                </a:moveTo>
                <a:cubicBezTo>
                  <a:pt x="2275292" y="634647"/>
                  <a:pt x="2196124" y="655860"/>
                  <a:pt x="2160379" y="717772"/>
                </a:cubicBezTo>
                <a:cubicBezTo>
                  <a:pt x="2124634" y="779684"/>
                  <a:pt x="2145847" y="858852"/>
                  <a:pt x="2207759" y="894597"/>
                </a:cubicBezTo>
                <a:cubicBezTo>
                  <a:pt x="2269672" y="930342"/>
                  <a:pt x="2348840" y="909129"/>
                  <a:pt x="2384585" y="847217"/>
                </a:cubicBezTo>
                <a:cubicBezTo>
                  <a:pt x="2420330" y="785305"/>
                  <a:pt x="2399117" y="706137"/>
                  <a:pt x="2337204" y="670392"/>
                </a:cubicBezTo>
                <a:close/>
                <a:moveTo>
                  <a:pt x="2384613" y="233313"/>
                </a:moveTo>
                <a:cubicBezTo>
                  <a:pt x="2428818" y="319090"/>
                  <a:pt x="2503845" y="385970"/>
                  <a:pt x="2595156" y="420224"/>
                </a:cubicBezTo>
                <a:lnTo>
                  <a:pt x="2595155" y="1152677"/>
                </a:lnTo>
                <a:cubicBezTo>
                  <a:pt x="2489919" y="1191773"/>
                  <a:pt x="2405690" y="1273809"/>
                  <a:pt x="2363285" y="1377636"/>
                </a:cubicBezTo>
                <a:lnTo>
                  <a:pt x="402182" y="1377636"/>
                </a:lnTo>
                <a:cubicBezTo>
                  <a:pt x="366180" y="1300676"/>
                  <a:pt x="305669" y="1237745"/>
                  <a:pt x="230221" y="1198942"/>
                </a:cubicBezTo>
                <a:lnTo>
                  <a:pt x="230221" y="415045"/>
                </a:lnTo>
                <a:cubicBezTo>
                  <a:pt x="307865" y="376272"/>
                  <a:pt x="370258" y="312122"/>
                  <a:pt x="407224" y="233313"/>
                </a:cubicBezTo>
                <a:close/>
                <a:moveTo>
                  <a:pt x="2374194" y="127259"/>
                </a:moveTo>
                <a:lnTo>
                  <a:pt x="406569" y="127259"/>
                </a:lnTo>
                <a:cubicBezTo>
                  <a:pt x="368226" y="267341"/>
                  <a:pt x="255955" y="376146"/>
                  <a:pt x="114433" y="410154"/>
                </a:cubicBezTo>
                <a:lnTo>
                  <a:pt x="114433" y="1207711"/>
                </a:lnTo>
                <a:cubicBezTo>
                  <a:pt x="249220" y="1241659"/>
                  <a:pt x="356431" y="1343562"/>
                  <a:pt x="397550" y="1475019"/>
                </a:cubicBezTo>
                <a:lnTo>
                  <a:pt x="2364592" y="1475019"/>
                </a:lnTo>
                <a:cubicBezTo>
                  <a:pt x="2403043" y="1323089"/>
                  <a:pt x="2527516" y="1206120"/>
                  <a:pt x="2682804" y="1177407"/>
                </a:cubicBezTo>
                <a:lnTo>
                  <a:pt x="2682804" y="401000"/>
                </a:lnTo>
                <a:cubicBezTo>
                  <a:pt x="2536308" y="373254"/>
                  <a:pt x="2418049" y="266915"/>
                  <a:pt x="2374194" y="127259"/>
                </a:cubicBezTo>
                <a:close/>
                <a:moveTo>
                  <a:pt x="2797236" y="112"/>
                </a:moveTo>
                <a:lnTo>
                  <a:pt x="2797236" y="1602166"/>
                </a:lnTo>
                <a:lnTo>
                  <a:pt x="419639" y="1602166"/>
                </a:lnTo>
                <a:lnTo>
                  <a:pt x="12661" y="1602166"/>
                </a:lnTo>
                <a:lnTo>
                  <a:pt x="0" y="1602166"/>
                </a:lnTo>
                <a:lnTo>
                  <a:pt x="0" y="112"/>
                </a:lnTo>
                <a:lnTo>
                  <a:pt x="2352082" y="112"/>
                </a:lnTo>
                <a:cubicBezTo>
                  <a:pt x="2352071" y="75"/>
                  <a:pt x="2352071" y="37"/>
                  <a:pt x="2352071" y="0"/>
                </a:cubicBezTo>
                <a:lnTo>
                  <a:pt x="2759048" y="0"/>
                </a:lnTo>
                <a:lnTo>
                  <a:pt x="2759047" y="1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3" name="Oval 21">
            <a:extLst>
              <a:ext uri="{FF2B5EF4-FFF2-40B4-BE49-F238E27FC236}">
                <a16:creationId xmlns:a16="http://schemas.microsoft.com/office/drawing/2014/main" xmlns="" id="{2861435C-95A6-42F2-871A-F403B79D23F7}"/>
              </a:ext>
            </a:extLst>
          </p:cNvPr>
          <p:cNvSpPr/>
          <p:nvPr/>
        </p:nvSpPr>
        <p:spPr>
          <a:xfrm rot="3600000">
            <a:off x="8638520" y="2050742"/>
            <a:ext cx="543994" cy="913907"/>
          </a:xfrm>
          <a:custGeom>
            <a:avLst/>
            <a:gdLst/>
            <a:ahLst/>
            <a:cxnLst/>
            <a:rect l="l" t="t" r="r" b="b"/>
            <a:pathLst>
              <a:path w="1368152" h="2298537">
                <a:moveTo>
                  <a:pt x="684076" y="0"/>
                </a:moveTo>
                <a:cubicBezTo>
                  <a:pt x="803370" y="0"/>
                  <a:pt x="900076" y="96706"/>
                  <a:pt x="900076" y="216000"/>
                </a:cubicBezTo>
                <a:cubicBezTo>
                  <a:pt x="900076" y="287268"/>
                  <a:pt x="865561" y="350475"/>
                  <a:pt x="810076" y="386760"/>
                </a:cubicBezTo>
                <a:lnTo>
                  <a:pt x="810076" y="450517"/>
                </a:lnTo>
                <a:lnTo>
                  <a:pt x="1368152" y="450517"/>
                </a:lnTo>
                <a:lnTo>
                  <a:pt x="1368152" y="895744"/>
                </a:lnTo>
                <a:cubicBezTo>
                  <a:pt x="1331417" y="875468"/>
                  <a:pt x="1289090" y="864516"/>
                  <a:pt x="1244206" y="864516"/>
                </a:cubicBezTo>
                <a:cubicBezTo>
                  <a:pt x="1095089" y="864516"/>
                  <a:pt x="974206" y="985399"/>
                  <a:pt x="974206" y="1134516"/>
                </a:cubicBezTo>
                <a:cubicBezTo>
                  <a:pt x="974206" y="1283633"/>
                  <a:pt x="1095089" y="1404516"/>
                  <a:pt x="1244206" y="1404516"/>
                </a:cubicBezTo>
                <a:cubicBezTo>
                  <a:pt x="1289090" y="1404516"/>
                  <a:pt x="1331417" y="1393563"/>
                  <a:pt x="1368152" y="1373288"/>
                </a:cubicBezTo>
                <a:lnTo>
                  <a:pt x="1368152" y="1818517"/>
                </a:lnTo>
                <a:lnTo>
                  <a:pt x="810076" y="1818517"/>
                </a:lnTo>
                <a:lnTo>
                  <a:pt x="810076" y="1911777"/>
                </a:lnTo>
                <a:cubicBezTo>
                  <a:pt x="865561" y="1948062"/>
                  <a:pt x="900076" y="2011269"/>
                  <a:pt x="900076" y="2082537"/>
                </a:cubicBezTo>
                <a:cubicBezTo>
                  <a:pt x="900076" y="2201831"/>
                  <a:pt x="803370" y="2298537"/>
                  <a:pt x="684076" y="2298537"/>
                </a:cubicBezTo>
                <a:cubicBezTo>
                  <a:pt x="564782" y="2298537"/>
                  <a:pt x="468076" y="2201831"/>
                  <a:pt x="468076" y="2082537"/>
                </a:cubicBezTo>
                <a:cubicBezTo>
                  <a:pt x="468076" y="2011269"/>
                  <a:pt x="502591" y="1948062"/>
                  <a:pt x="558076" y="1911777"/>
                </a:cubicBezTo>
                <a:lnTo>
                  <a:pt x="558076" y="1818517"/>
                </a:lnTo>
                <a:lnTo>
                  <a:pt x="0" y="1818517"/>
                </a:lnTo>
                <a:lnTo>
                  <a:pt x="0" y="1368933"/>
                </a:lnTo>
                <a:cubicBezTo>
                  <a:pt x="39235" y="1391659"/>
                  <a:pt x="84862" y="1404516"/>
                  <a:pt x="133491" y="1404516"/>
                </a:cubicBezTo>
                <a:cubicBezTo>
                  <a:pt x="282608" y="1404516"/>
                  <a:pt x="403491" y="1283633"/>
                  <a:pt x="403491" y="1134516"/>
                </a:cubicBezTo>
                <a:cubicBezTo>
                  <a:pt x="403491" y="985399"/>
                  <a:pt x="282608" y="864516"/>
                  <a:pt x="133491" y="864516"/>
                </a:cubicBezTo>
                <a:cubicBezTo>
                  <a:pt x="84862" y="864516"/>
                  <a:pt x="39235" y="877372"/>
                  <a:pt x="0" y="900098"/>
                </a:cubicBezTo>
                <a:lnTo>
                  <a:pt x="0" y="450517"/>
                </a:lnTo>
                <a:lnTo>
                  <a:pt x="558076" y="450517"/>
                </a:lnTo>
                <a:lnTo>
                  <a:pt x="558076" y="386760"/>
                </a:lnTo>
                <a:cubicBezTo>
                  <a:pt x="502591" y="350475"/>
                  <a:pt x="468076" y="287268"/>
                  <a:pt x="468076" y="216000"/>
                </a:cubicBezTo>
                <a:cubicBezTo>
                  <a:pt x="468076" y="96706"/>
                  <a:pt x="564782" y="0"/>
                  <a:pt x="6840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E885AAE-68D6-4B61-84A0-3D4ECE3456ED}"/>
              </a:ext>
            </a:extLst>
          </p:cNvPr>
          <p:cNvSpPr txBox="1"/>
          <p:nvPr/>
        </p:nvSpPr>
        <p:spPr>
          <a:xfrm>
            <a:off x="1286188" y="2315800"/>
            <a:ext cx="4686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Пельмешка</a:t>
            </a:r>
            <a:r>
              <a:rPr lang="ru-R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ru-RU" altLang="ko-KR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Пельмения</a:t>
            </a:r>
            <a:r>
              <a:rPr lang="ru-RU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Пельменная Дюжина, 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Лепим-Варим – всего 2-3 % пельменного  потенциала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F22120B-00A8-47CA-973F-A52653F0F36B}"/>
              </a:ext>
            </a:extLst>
          </p:cNvPr>
          <p:cNvSpPr txBox="1"/>
          <p:nvPr/>
        </p:nvSpPr>
        <p:spPr>
          <a:xfrm>
            <a:off x="1309245" y="1743071"/>
            <a:ext cx="4686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Конкуренты прямые (кафе-пельменные )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72476CB-9ED0-44DD-8134-B747B8E5EC79}"/>
              </a:ext>
            </a:extLst>
          </p:cNvPr>
          <p:cNvSpPr txBox="1"/>
          <p:nvPr/>
        </p:nvSpPr>
        <p:spPr>
          <a:xfrm>
            <a:off x="472142" y="4030805"/>
            <a:ext cx="500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Цезарь, Сибирская коллекция, </a:t>
            </a:r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Мяснов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 </a:t>
            </a:r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Мираторг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– всего 15 федеральных брендов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EB9DB08-D661-45A4-BAFE-F6DEBAF4F1A7}"/>
              </a:ext>
            </a:extLst>
          </p:cNvPr>
          <p:cNvSpPr txBox="1"/>
          <p:nvPr/>
        </p:nvSpPr>
        <p:spPr>
          <a:xfrm>
            <a:off x="482320" y="3458076"/>
            <a:ext cx="5000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Конкуренты косвенные (розница заморозка, премиальный сегмент)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B0200EE-CD2E-4B5F-9617-66C4000E5987}"/>
              </a:ext>
            </a:extLst>
          </p:cNvPr>
          <p:cNvSpPr txBox="1"/>
          <p:nvPr/>
        </p:nvSpPr>
        <p:spPr>
          <a:xfrm>
            <a:off x="482320" y="5155195"/>
            <a:ext cx="4329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Конкуренты косвенные (зарубежный и отечественный фаст-фуд)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2" y="5850535"/>
            <a:ext cx="726395" cy="70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904" y="5850535"/>
            <a:ext cx="6762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02" y="5901895"/>
            <a:ext cx="13239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814" y="5802910"/>
            <a:ext cx="7143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301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z="4800" dirty="0" smtClean="0"/>
              <a:t>У моих пельменей</a:t>
            </a:r>
            <a:endParaRPr lang="en-US" sz="4800" dirty="0"/>
          </a:p>
        </p:txBody>
      </p:sp>
      <p:sp>
        <p:nvSpPr>
          <p:cNvPr id="5" name="Regular Pentagon 1">
            <a:extLst>
              <a:ext uri="{FF2B5EF4-FFF2-40B4-BE49-F238E27FC236}">
                <a16:creationId xmlns:a16="http://schemas.microsoft.com/office/drawing/2014/main" xmlns="" id="{48CB1A26-8374-4ABE-94C7-5CF37DD867A2}"/>
              </a:ext>
            </a:extLst>
          </p:cNvPr>
          <p:cNvSpPr/>
          <p:nvPr/>
        </p:nvSpPr>
        <p:spPr>
          <a:xfrm>
            <a:off x="7517672" y="1772816"/>
            <a:ext cx="3099944" cy="2952328"/>
          </a:xfrm>
          <a:prstGeom prst="pentagon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6" name="Regular Pentagon 4">
            <a:extLst>
              <a:ext uri="{FF2B5EF4-FFF2-40B4-BE49-F238E27FC236}">
                <a16:creationId xmlns:a16="http://schemas.microsoft.com/office/drawing/2014/main" xmlns="" id="{4978433C-2598-4D98-9A3C-40DD0327B295}"/>
              </a:ext>
            </a:extLst>
          </p:cNvPr>
          <p:cNvSpPr/>
          <p:nvPr/>
        </p:nvSpPr>
        <p:spPr>
          <a:xfrm>
            <a:off x="1591871" y="1772816"/>
            <a:ext cx="3099944" cy="2952328"/>
          </a:xfrm>
          <a:prstGeom prst="pentagon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7" name="Regular Pentagon 22">
            <a:extLst>
              <a:ext uri="{FF2B5EF4-FFF2-40B4-BE49-F238E27FC236}">
                <a16:creationId xmlns:a16="http://schemas.microsoft.com/office/drawing/2014/main" xmlns="" id="{DEDA1489-1FF1-4B9F-9294-CD1E307159EE}"/>
              </a:ext>
            </a:extLst>
          </p:cNvPr>
          <p:cNvSpPr/>
          <p:nvPr/>
        </p:nvSpPr>
        <p:spPr>
          <a:xfrm>
            <a:off x="7517676" y="1772816"/>
            <a:ext cx="3099938" cy="2592288"/>
          </a:xfrm>
          <a:custGeom>
            <a:avLst/>
            <a:gdLst/>
            <a:ahLst/>
            <a:cxnLst/>
            <a:rect l="l" t="t" r="r" b="b"/>
            <a:pathLst>
              <a:path w="3099938" h="2592288">
                <a:moveTo>
                  <a:pt x="1549969" y="0"/>
                </a:moveTo>
                <a:lnTo>
                  <a:pt x="3099938" y="1127686"/>
                </a:lnTo>
                <a:lnTo>
                  <a:pt x="2624721" y="2592288"/>
                </a:lnTo>
                <a:lnTo>
                  <a:pt x="475217" y="2592288"/>
                </a:lnTo>
                <a:lnTo>
                  <a:pt x="0" y="11276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8" name="Regular Pentagon 23">
            <a:extLst>
              <a:ext uri="{FF2B5EF4-FFF2-40B4-BE49-F238E27FC236}">
                <a16:creationId xmlns:a16="http://schemas.microsoft.com/office/drawing/2014/main" xmlns="" id="{1E4644E2-56F2-4176-8CC4-1A628DC9FFAF}"/>
              </a:ext>
            </a:extLst>
          </p:cNvPr>
          <p:cNvSpPr/>
          <p:nvPr/>
        </p:nvSpPr>
        <p:spPr>
          <a:xfrm>
            <a:off x="1591874" y="1772816"/>
            <a:ext cx="3099938" cy="2592288"/>
          </a:xfrm>
          <a:custGeom>
            <a:avLst/>
            <a:gdLst/>
            <a:ahLst/>
            <a:cxnLst/>
            <a:rect l="l" t="t" r="r" b="b"/>
            <a:pathLst>
              <a:path w="3099938" h="2592288">
                <a:moveTo>
                  <a:pt x="1549969" y="0"/>
                </a:moveTo>
                <a:lnTo>
                  <a:pt x="3099938" y="1127686"/>
                </a:lnTo>
                <a:lnTo>
                  <a:pt x="2624721" y="2592288"/>
                </a:lnTo>
                <a:lnTo>
                  <a:pt x="475217" y="2592288"/>
                </a:lnTo>
                <a:lnTo>
                  <a:pt x="0" y="11276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9" name="Regular Pentagon 19">
            <a:extLst>
              <a:ext uri="{FF2B5EF4-FFF2-40B4-BE49-F238E27FC236}">
                <a16:creationId xmlns:a16="http://schemas.microsoft.com/office/drawing/2014/main" xmlns="" id="{9978692A-A664-4855-A6DD-5D43803E92CC}"/>
              </a:ext>
            </a:extLst>
          </p:cNvPr>
          <p:cNvSpPr/>
          <p:nvPr/>
        </p:nvSpPr>
        <p:spPr>
          <a:xfrm>
            <a:off x="7517676" y="1772816"/>
            <a:ext cx="3099938" cy="2203726"/>
          </a:xfrm>
          <a:custGeom>
            <a:avLst/>
            <a:gdLst/>
            <a:ahLst/>
            <a:cxnLst/>
            <a:rect l="l" t="t" r="r" b="b"/>
            <a:pathLst>
              <a:path w="3099938" h="2203726">
                <a:moveTo>
                  <a:pt x="1549969" y="0"/>
                </a:moveTo>
                <a:lnTo>
                  <a:pt x="3099938" y="1127686"/>
                </a:lnTo>
                <a:lnTo>
                  <a:pt x="2750797" y="2203726"/>
                </a:lnTo>
                <a:lnTo>
                  <a:pt x="349141" y="2203726"/>
                </a:lnTo>
                <a:lnTo>
                  <a:pt x="0" y="11276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xmlns="" id="{D9EDCD9D-3EA9-471B-8A16-6EC3126C7816}"/>
              </a:ext>
            </a:extLst>
          </p:cNvPr>
          <p:cNvSpPr/>
          <p:nvPr/>
        </p:nvSpPr>
        <p:spPr>
          <a:xfrm>
            <a:off x="8184295" y="1772816"/>
            <a:ext cx="1766703" cy="641882"/>
          </a:xfrm>
          <a:custGeom>
            <a:avLst/>
            <a:gdLst>
              <a:gd name="connsiteX0" fmla="*/ 647322 w 1308225"/>
              <a:gd name="connsiteY0" fmla="*/ 0 h 475307"/>
              <a:gd name="connsiteX1" fmla="*/ 0 w 1308225"/>
              <a:gd name="connsiteY1" fmla="*/ 475307 h 475307"/>
              <a:gd name="connsiteX2" fmla="*/ 1308225 w 1308225"/>
              <a:gd name="connsiteY2" fmla="*/ 475307 h 475307"/>
              <a:gd name="connsiteX3" fmla="*/ 647322 w 1308225"/>
              <a:gd name="connsiteY3" fmla="*/ 0 h 47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8225" h="475307">
                <a:moveTo>
                  <a:pt x="647322" y="0"/>
                </a:moveTo>
                <a:lnTo>
                  <a:pt x="0" y="475307"/>
                </a:lnTo>
                <a:lnTo>
                  <a:pt x="1308225" y="475307"/>
                </a:lnTo>
                <a:lnTo>
                  <a:pt x="64732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2" name="Regular Pentagon 19">
            <a:extLst>
              <a:ext uri="{FF2B5EF4-FFF2-40B4-BE49-F238E27FC236}">
                <a16:creationId xmlns:a16="http://schemas.microsoft.com/office/drawing/2014/main" xmlns="" id="{3B544BC6-3B3C-49CC-B701-D289F1705AD6}"/>
              </a:ext>
            </a:extLst>
          </p:cNvPr>
          <p:cNvSpPr/>
          <p:nvPr/>
        </p:nvSpPr>
        <p:spPr>
          <a:xfrm>
            <a:off x="1591874" y="1772816"/>
            <a:ext cx="3099938" cy="2203726"/>
          </a:xfrm>
          <a:custGeom>
            <a:avLst/>
            <a:gdLst/>
            <a:ahLst/>
            <a:cxnLst/>
            <a:rect l="l" t="t" r="r" b="b"/>
            <a:pathLst>
              <a:path w="3099938" h="2203726">
                <a:moveTo>
                  <a:pt x="1549969" y="0"/>
                </a:moveTo>
                <a:lnTo>
                  <a:pt x="3099938" y="1127686"/>
                </a:lnTo>
                <a:lnTo>
                  <a:pt x="2750797" y="2203726"/>
                </a:lnTo>
                <a:lnTo>
                  <a:pt x="349141" y="2203726"/>
                </a:lnTo>
                <a:lnTo>
                  <a:pt x="0" y="11276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xmlns="" id="{A6C9464D-2CB2-4F88-ABD9-70701A8F5E31}"/>
              </a:ext>
            </a:extLst>
          </p:cNvPr>
          <p:cNvSpPr/>
          <p:nvPr/>
        </p:nvSpPr>
        <p:spPr>
          <a:xfrm>
            <a:off x="2258494" y="1772816"/>
            <a:ext cx="1766703" cy="641882"/>
          </a:xfrm>
          <a:custGeom>
            <a:avLst/>
            <a:gdLst>
              <a:gd name="connsiteX0" fmla="*/ 647322 w 1308225"/>
              <a:gd name="connsiteY0" fmla="*/ 0 h 475307"/>
              <a:gd name="connsiteX1" fmla="*/ 0 w 1308225"/>
              <a:gd name="connsiteY1" fmla="*/ 475307 h 475307"/>
              <a:gd name="connsiteX2" fmla="*/ 1308225 w 1308225"/>
              <a:gd name="connsiteY2" fmla="*/ 475307 h 475307"/>
              <a:gd name="connsiteX3" fmla="*/ 647322 w 1308225"/>
              <a:gd name="connsiteY3" fmla="*/ 0 h 47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8225" h="475307">
                <a:moveTo>
                  <a:pt x="647322" y="0"/>
                </a:moveTo>
                <a:lnTo>
                  <a:pt x="0" y="475307"/>
                </a:lnTo>
                <a:lnTo>
                  <a:pt x="1308225" y="475307"/>
                </a:lnTo>
                <a:lnTo>
                  <a:pt x="6473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66E8BB8-E425-4A06-9131-D08C4A5DFB13}"/>
              </a:ext>
            </a:extLst>
          </p:cNvPr>
          <p:cNvSpPr txBox="1"/>
          <p:nvPr/>
        </p:nvSpPr>
        <p:spPr>
          <a:xfrm rot="19988386">
            <a:off x="1096582" y="2781790"/>
            <a:ext cx="3675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dirty="0" smtClean="0">
                <a:solidFill>
                  <a:schemeClr val="bg1"/>
                </a:solidFill>
                <a:cs typeface="Arial" pitchFamily="34" charset="0"/>
              </a:rPr>
              <a:t>Качество выше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78DA9D5-9989-418E-A2BC-C3328B4FC626}"/>
              </a:ext>
            </a:extLst>
          </p:cNvPr>
          <p:cNvSpPr txBox="1"/>
          <p:nvPr/>
        </p:nvSpPr>
        <p:spPr>
          <a:xfrm rot="1694012">
            <a:off x="7697693" y="301814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cs typeface="Arial" pitchFamily="34" charset="0"/>
              </a:rPr>
              <a:t>. </a:t>
            </a:r>
            <a:r>
              <a:rPr lang="ru-RU" altLang="ko-KR" sz="2400" dirty="0" smtClean="0">
                <a:solidFill>
                  <a:schemeClr val="bg1"/>
                </a:solidFill>
                <a:cs typeface="Arial" pitchFamily="34" charset="0"/>
              </a:rPr>
              <a:t>Цена ниже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Left Arrow 21">
            <a:extLst>
              <a:ext uri="{FF2B5EF4-FFF2-40B4-BE49-F238E27FC236}">
                <a16:creationId xmlns:a16="http://schemas.microsoft.com/office/drawing/2014/main" xmlns="" id="{E1DE16B7-B3FD-4E3D-BB9E-89D051A534FE}"/>
              </a:ext>
            </a:extLst>
          </p:cNvPr>
          <p:cNvSpPr/>
          <p:nvPr/>
        </p:nvSpPr>
        <p:spPr>
          <a:xfrm rot="12545689">
            <a:off x="10375513" y="3868986"/>
            <a:ext cx="1395341" cy="986903"/>
          </a:xfrm>
          <a:prstGeom prst="leftArrow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4" name="Left Arrow 22">
            <a:extLst>
              <a:ext uri="{FF2B5EF4-FFF2-40B4-BE49-F238E27FC236}">
                <a16:creationId xmlns:a16="http://schemas.microsoft.com/office/drawing/2014/main" xmlns="" id="{6943C440-BF1D-4C5B-B16E-8340A8548697}"/>
              </a:ext>
            </a:extLst>
          </p:cNvPr>
          <p:cNvSpPr/>
          <p:nvPr/>
        </p:nvSpPr>
        <p:spPr>
          <a:xfrm rot="8761486">
            <a:off x="4181848" y="1486286"/>
            <a:ext cx="1395341" cy="986903"/>
          </a:xfrm>
          <a:prstGeom prst="leftArrow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1F4AF1F-446B-48FE-982C-10D0E382FACF}"/>
              </a:ext>
            </a:extLst>
          </p:cNvPr>
          <p:cNvSpPr txBox="1"/>
          <p:nvPr/>
        </p:nvSpPr>
        <p:spPr>
          <a:xfrm>
            <a:off x="4982563" y="4990053"/>
            <a:ext cx="2354809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altLang="ko-KR" sz="4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Почему?</a:t>
            </a:r>
            <a:endParaRPr lang="ko-KR" altLang="en-US" sz="4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2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AB490EB-35D2-4872-8889-A351656B76D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FD0251BB-A37C-43A0-85AD-626D278E1C2B}"/>
              </a:ext>
            </a:extLst>
          </p:cNvPr>
          <p:cNvSpPr/>
          <p:nvPr/>
        </p:nvSpPr>
        <p:spPr>
          <a:xfrm rot="60000">
            <a:off x="10979" y="4311383"/>
            <a:ext cx="12250881" cy="1932806"/>
          </a:xfrm>
          <a:custGeom>
            <a:avLst/>
            <a:gdLst>
              <a:gd name="connsiteX0" fmla="*/ 6684855 w 12250881"/>
              <a:gd name="connsiteY0" fmla="*/ 4153 h 1932806"/>
              <a:gd name="connsiteX1" fmla="*/ 12250881 w 12250881"/>
              <a:gd name="connsiteY1" fmla="*/ 813292 h 1932806"/>
              <a:gd name="connsiteX2" fmla="*/ 145698 w 12250881"/>
              <a:gd name="connsiteY2" fmla="*/ 1866080 h 1932806"/>
              <a:gd name="connsiteX3" fmla="*/ 4956 w 12250881"/>
              <a:gd name="connsiteY3" fmla="*/ 1932806 h 1932806"/>
              <a:gd name="connsiteX4" fmla="*/ 0 w 12250881"/>
              <a:gd name="connsiteY4" fmla="*/ 1648899 h 1932806"/>
              <a:gd name="connsiteX5" fmla="*/ 53621 w 12250881"/>
              <a:gd name="connsiteY5" fmla="*/ 1623443 h 1932806"/>
              <a:gd name="connsiteX6" fmla="*/ 5856372 w 12250881"/>
              <a:gd name="connsiteY6" fmla="*/ 61303 h 1932806"/>
              <a:gd name="connsiteX7" fmla="*/ 6684855 w 12250881"/>
              <a:gd name="connsiteY7" fmla="*/ 4153 h 193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50881" h="1932806">
                <a:moveTo>
                  <a:pt x="6684855" y="4153"/>
                </a:moveTo>
                <a:cubicBezTo>
                  <a:pt x="8689764" y="-49420"/>
                  <a:pt x="11115635" y="426044"/>
                  <a:pt x="12250881" y="813292"/>
                </a:cubicBezTo>
                <a:cubicBezTo>
                  <a:pt x="8191789" y="-341690"/>
                  <a:pt x="3979754" y="101896"/>
                  <a:pt x="145698" y="1866080"/>
                </a:cubicBezTo>
                <a:lnTo>
                  <a:pt x="4956" y="1932806"/>
                </a:lnTo>
                <a:lnTo>
                  <a:pt x="0" y="1648899"/>
                </a:lnTo>
                <a:lnTo>
                  <a:pt x="53621" y="1623443"/>
                </a:lnTo>
                <a:cubicBezTo>
                  <a:pt x="1848851" y="801852"/>
                  <a:pt x="3850628" y="250487"/>
                  <a:pt x="5856372" y="61303"/>
                </a:cubicBezTo>
                <a:cubicBezTo>
                  <a:pt x="6120615" y="30257"/>
                  <a:pt x="6398439" y="11807"/>
                  <a:pt x="6684855" y="415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B9CAF9D2-C9D3-4A19-9A83-4A1188348123}"/>
              </a:ext>
            </a:extLst>
          </p:cNvPr>
          <p:cNvSpPr/>
          <p:nvPr/>
        </p:nvSpPr>
        <p:spPr>
          <a:xfrm>
            <a:off x="0" y="4601423"/>
            <a:ext cx="12192000" cy="2256577"/>
          </a:xfrm>
          <a:custGeom>
            <a:avLst/>
            <a:gdLst>
              <a:gd name="connsiteX0" fmla="*/ 7971277 w 12294504"/>
              <a:gd name="connsiteY0" fmla="*/ 36 h 2256577"/>
              <a:gd name="connsiteX1" fmla="*/ 12017617 w 12294504"/>
              <a:gd name="connsiteY1" fmla="*/ 537122 h 2256577"/>
              <a:gd name="connsiteX2" fmla="*/ 12294504 w 12294504"/>
              <a:gd name="connsiteY2" fmla="*/ 617617 h 2256577"/>
              <a:gd name="connsiteX3" fmla="*/ 12294504 w 12294504"/>
              <a:gd name="connsiteY3" fmla="*/ 2256577 h 2256577"/>
              <a:gd name="connsiteX4" fmla="*/ 0 w 12294504"/>
              <a:gd name="connsiteY4" fmla="*/ 2256577 h 2256577"/>
              <a:gd name="connsiteX5" fmla="*/ 128960 w 12294504"/>
              <a:gd name="connsiteY5" fmla="*/ 2175315 h 2256577"/>
              <a:gd name="connsiteX6" fmla="*/ 6572316 w 12294504"/>
              <a:gd name="connsiteY6" fmla="*/ 66838 h 2256577"/>
              <a:gd name="connsiteX7" fmla="*/ 7971277 w 12294504"/>
              <a:gd name="connsiteY7" fmla="*/ 36 h 225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4504" h="2256577">
                <a:moveTo>
                  <a:pt x="7971277" y="36"/>
                </a:moveTo>
                <a:cubicBezTo>
                  <a:pt x="9360944" y="-3013"/>
                  <a:pt x="10719477" y="182904"/>
                  <a:pt x="12017617" y="537122"/>
                </a:cubicBezTo>
                <a:lnTo>
                  <a:pt x="12294504" y="617617"/>
                </a:lnTo>
                <a:lnTo>
                  <a:pt x="12294504" y="2256577"/>
                </a:lnTo>
                <a:lnTo>
                  <a:pt x="0" y="2256577"/>
                </a:lnTo>
                <a:lnTo>
                  <a:pt x="128960" y="2175315"/>
                </a:lnTo>
                <a:cubicBezTo>
                  <a:pt x="2040772" y="1028220"/>
                  <a:pt x="4227026" y="285705"/>
                  <a:pt x="6572316" y="66838"/>
                </a:cubicBezTo>
                <a:cubicBezTo>
                  <a:pt x="7041374" y="23065"/>
                  <a:pt x="7508055" y="1053"/>
                  <a:pt x="7971277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44EFD06-DEFD-4CB3-BED0-E2DFD8A7FC8A}"/>
              </a:ext>
            </a:extLst>
          </p:cNvPr>
          <p:cNvSpPr/>
          <p:nvPr/>
        </p:nvSpPr>
        <p:spPr>
          <a:xfrm>
            <a:off x="5823865" y="889726"/>
            <a:ext cx="72631" cy="21031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74340448-840C-4012-B3E1-1AFDE2754008}"/>
              </a:ext>
            </a:extLst>
          </p:cNvPr>
          <p:cNvSpPr/>
          <p:nvPr/>
        </p:nvSpPr>
        <p:spPr>
          <a:xfrm>
            <a:off x="5726781" y="655325"/>
            <a:ext cx="266798" cy="266798"/>
          </a:xfrm>
          <a:prstGeom prst="ellipse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5F0BA4C-7621-4F8C-80CE-EACA8751A6F8}"/>
              </a:ext>
            </a:extLst>
          </p:cNvPr>
          <p:cNvSpPr/>
          <p:nvPr/>
        </p:nvSpPr>
        <p:spPr>
          <a:xfrm>
            <a:off x="5722330" y="1813606"/>
            <a:ext cx="266798" cy="266798"/>
          </a:xfrm>
          <a:prstGeom prst="ellipse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40C44707-CFEA-49BA-83EE-87C14029CF7E}"/>
              </a:ext>
            </a:extLst>
          </p:cNvPr>
          <p:cNvSpPr/>
          <p:nvPr/>
        </p:nvSpPr>
        <p:spPr>
          <a:xfrm>
            <a:off x="5722330" y="2971886"/>
            <a:ext cx="266798" cy="266798"/>
          </a:xfrm>
          <a:prstGeom prst="ellipse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C72EB515-2BA8-4C78-8D83-2B5D10EF3A4A}"/>
              </a:ext>
            </a:extLst>
          </p:cNvPr>
          <p:cNvGrpSpPr/>
          <p:nvPr/>
        </p:nvGrpSpPr>
        <p:grpSpPr>
          <a:xfrm>
            <a:off x="6077470" y="664266"/>
            <a:ext cx="5212080" cy="946131"/>
            <a:chOff x="6180980" y="1575313"/>
            <a:chExt cx="5212080" cy="9461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D8FF24FE-2538-4B67-96E1-BB6A682FBC85}"/>
                </a:ext>
              </a:extLst>
            </p:cNvPr>
            <p:cNvSpPr txBox="1"/>
            <p:nvPr/>
          </p:nvSpPr>
          <p:spPr>
            <a:xfrm>
              <a:off x="6180980" y="1575313"/>
              <a:ext cx="5212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BD88684-F9D5-4A17-8D64-E7CCC57B596D}"/>
                </a:ext>
              </a:extLst>
            </p:cNvPr>
            <p:cNvSpPr txBox="1"/>
            <p:nvPr/>
          </p:nvSpPr>
          <p:spPr>
            <a:xfrm>
              <a:off x="6180980" y="1875113"/>
              <a:ext cx="5212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CA08F61B-1221-4E17-9374-461119F1BABC}"/>
              </a:ext>
            </a:extLst>
          </p:cNvPr>
          <p:cNvGrpSpPr/>
          <p:nvPr/>
        </p:nvGrpSpPr>
        <p:grpSpPr>
          <a:xfrm>
            <a:off x="6077470" y="1819028"/>
            <a:ext cx="5212080" cy="946131"/>
            <a:chOff x="6180980" y="2544245"/>
            <a:chExt cx="5212080" cy="9461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A4F6435-9762-496F-86CB-D69FCB0D1131}"/>
                </a:ext>
              </a:extLst>
            </p:cNvPr>
            <p:cNvSpPr txBox="1"/>
            <p:nvPr/>
          </p:nvSpPr>
          <p:spPr>
            <a:xfrm>
              <a:off x="6180980" y="2544245"/>
              <a:ext cx="5212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B33703B-B987-45F9-B5F5-78433C194407}"/>
                </a:ext>
              </a:extLst>
            </p:cNvPr>
            <p:cNvSpPr txBox="1"/>
            <p:nvPr userDrawn="1"/>
          </p:nvSpPr>
          <p:spPr>
            <a:xfrm>
              <a:off x="6180980" y="2844045"/>
              <a:ext cx="5212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01DCC58E-5FE2-4446-B20B-09A6E45AE159}"/>
              </a:ext>
            </a:extLst>
          </p:cNvPr>
          <p:cNvGrpSpPr/>
          <p:nvPr/>
        </p:nvGrpSpPr>
        <p:grpSpPr>
          <a:xfrm>
            <a:off x="6077470" y="2973789"/>
            <a:ext cx="5212080" cy="946129"/>
            <a:chOff x="6180980" y="3513177"/>
            <a:chExt cx="5212080" cy="94612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C7BD60A-87F2-404B-AB02-7789114EED0B}"/>
                </a:ext>
              </a:extLst>
            </p:cNvPr>
            <p:cNvSpPr txBox="1"/>
            <p:nvPr/>
          </p:nvSpPr>
          <p:spPr>
            <a:xfrm>
              <a:off x="6180980" y="3513177"/>
              <a:ext cx="5212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18C253F4-FB12-4E22-8C32-8EDB53C61546}"/>
                </a:ext>
              </a:extLst>
            </p:cNvPr>
            <p:cNvSpPr txBox="1"/>
            <p:nvPr userDrawn="1"/>
          </p:nvSpPr>
          <p:spPr>
            <a:xfrm>
              <a:off x="6180980" y="3812975"/>
              <a:ext cx="5212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</p:grpSp>
      <p:sp>
        <p:nvSpPr>
          <p:cNvPr id="31" name="Text Placeholder 2">
            <a:extLst>
              <a:ext uri="{FF2B5EF4-FFF2-40B4-BE49-F238E27FC236}">
                <a16:creationId xmlns:a16="http://schemas.microsoft.com/office/drawing/2014/main" xmlns="" id="{B0D4556C-0B5D-475D-B9FE-D8DE576B0147}"/>
              </a:ext>
            </a:extLst>
          </p:cNvPr>
          <p:cNvSpPr txBox="1">
            <a:spLocks/>
          </p:cNvSpPr>
          <p:nvPr/>
        </p:nvSpPr>
        <p:spPr>
          <a:xfrm>
            <a:off x="7397562" y="5564181"/>
            <a:ext cx="4295889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800" b="1" dirty="0">
                <a:solidFill>
                  <a:schemeClr val="bg1"/>
                </a:solidFill>
                <a:cs typeface="Arial" pitchFamily="34" charset="0"/>
              </a:rPr>
              <a:t>Modern PowerPoint Presentation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4" y="-43531"/>
            <a:ext cx="12196954" cy="583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5" y="-38347"/>
            <a:ext cx="28479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xmlns="" id="{0843D8CC-AE05-4396-A53A-2F5D58C2D296}"/>
              </a:ext>
            </a:extLst>
          </p:cNvPr>
          <p:cNvSpPr txBox="1">
            <a:spLocks/>
          </p:cNvSpPr>
          <p:nvPr/>
        </p:nvSpPr>
        <p:spPr>
          <a:xfrm>
            <a:off x="4172925" y="253189"/>
            <a:ext cx="7675243" cy="71087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altLang="ko-KR" sz="4800" dirty="0" smtClean="0">
                <a:latin typeface="+mn-lt"/>
              </a:rPr>
              <a:t>…потому что «НОУ-ХАУ»</a:t>
            </a:r>
            <a:endParaRPr lang="ko-KR" altLang="en-US" sz="480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49841" y="3919918"/>
            <a:ext cx="66718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 спроектировал специальный конвейер, с которым </a:t>
            </a:r>
          </a:p>
          <a:p>
            <a:r>
              <a:rPr lang="ru-RU" dirty="0" smtClean="0"/>
              <a:t>увеличиваю производительность труда в 2 раза, что позволит мне продавать пельмени по цене,  в 2 раза ниже «средней» по рынку: 130₽ порция – против 260₽ порция.</a:t>
            </a:r>
          </a:p>
          <a:p>
            <a:r>
              <a:rPr lang="ru-RU" dirty="0" smtClean="0"/>
              <a:t>И это при высочайшем качестве пельменей.</a:t>
            </a:r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2B5BDEA2-5937-4097-9A57-336EE5E541BB}"/>
              </a:ext>
            </a:extLst>
          </p:cNvPr>
          <p:cNvSpPr/>
          <p:nvPr/>
        </p:nvSpPr>
        <p:spPr>
          <a:xfrm>
            <a:off x="257175" y="5564181"/>
            <a:ext cx="11934824" cy="1293819"/>
          </a:xfrm>
          <a:custGeom>
            <a:avLst/>
            <a:gdLst>
              <a:gd name="connsiteX0" fmla="*/ 7971277 w 12294504"/>
              <a:gd name="connsiteY0" fmla="*/ 36 h 2256577"/>
              <a:gd name="connsiteX1" fmla="*/ 12017617 w 12294504"/>
              <a:gd name="connsiteY1" fmla="*/ 537122 h 2256577"/>
              <a:gd name="connsiteX2" fmla="*/ 12294504 w 12294504"/>
              <a:gd name="connsiteY2" fmla="*/ 617617 h 2256577"/>
              <a:gd name="connsiteX3" fmla="*/ 12294504 w 12294504"/>
              <a:gd name="connsiteY3" fmla="*/ 2256577 h 2256577"/>
              <a:gd name="connsiteX4" fmla="*/ 0 w 12294504"/>
              <a:gd name="connsiteY4" fmla="*/ 2256577 h 2256577"/>
              <a:gd name="connsiteX5" fmla="*/ 128960 w 12294504"/>
              <a:gd name="connsiteY5" fmla="*/ 2175315 h 2256577"/>
              <a:gd name="connsiteX6" fmla="*/ 6572316 w 12294504"/>
              <a:gd name="connsiteY6" fmla="*/ 66838 h 2256577"/>
              <a:gd name="connsiteX7" fmla="*/ 7971277 w 12294504"/>
              <a:gd name="connsiteY7" fmla="*/ 36 h 225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4504" h="2256577">
                <a:moveTo>
                  <a:pt x="7971277" y="36"/>
                </a:moveTo>
                <a:cubicBezTo>
                  <a:pt x="9360944" y="-3013"/>
                  <a:pt x="10719477" y="182904"/>
                  <a:pt x="12017617" y="537122"/>
                </a:cubicBezTo>
                <a:lnTo>
                  <a:pt x="12294504" y="617617"/>
                </a:lnTo>
                <a:lnTo>
                  <a:pt x="12294504" y="2256577"/>
                </a:lnTo>
                <a:lnTo>
                  <a:pt x="0" y="2256577"/>
                </a:lnTo>
                <a:lnTo>
                  <a:pt x="128960" y="2175315"/>
                </a:lnTo>
                <a:cubicBezTo>
                  <a:pt x="2040772" y="1028220"/>
                  <a:pt x="4227026" y="285705"/>
                  <a:pt x="6572316" y="66838"/>
                </a:cubicBezTo>
                <a:cubicBezTo>
                  <a:pt x="7041374" y="23065"/>
                  <a:pt x="7508055" y="1053"/>
                  <a:pt x="7971277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02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16E4F0E-C1B4-4FEC-A2AA-1AE3AC745AA7}"/>
              </a:ext>
            </a:extLst>
          </p:cNvPr>
          <p:cNvGrpSpPr/>
          <p:nvPr/>
        </p:nvGrpSpPr>
        <p:grpSpPr>
          <a:xfrm>
            <a:off x="1742" y="4812243"/>
            <a:ext cx="12398506" cy="2045757"/>
            <a:chOff x="1742" y="4812243"/>
            <a:chExt cx="12398506" cy="204575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86EEEE93-3254-45DD-B3D0-78DD73810073}"/>
                </a:ext>
              </a:extLst>
            </p:cNvPr>
            <p:cNvGrpSpPr/>
            <p:nvPr/>
          </p:nvGrpSpPr>
          <p:grpSpPr>
            <a:xfrm>
              <a:off x="5037541" y="4812243"/>
              <a:ext cx="7362707" cy="2045757"/>
              <a:chOff x="9116208" y="3924329"/>
              <a:chExt cx="7362707" cy="2045757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16A1A149-A24A-4D8B-A465-D15AC01E15E7}"/>
                  </a:ext>
                </a:extLst>
              </p:cNvPr>
              <p:cNvSpPr/>
              <p:nvPr/>
            </p:nvSpPr>
            <p:spPr>
              <a:xfrm flipH="1">
                <a:off x="11405121" y="4811473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A3D06668-8EC0-4AA0-A434-88072F86442B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xmlns="" id="{382A9AEF-5841-4E81-9ADB-5E284FF4E66C}"/>
                  </a:ext>
                </a:extLst>
              </p:cNvPr>
              <p:cNvSpPr/>
              <p:nvPr/>
            </p:nvSpPr>
            <p:spPr>
              <a:xfrm flipH="1">
                <a:off x="10772446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82270847-A89B-4FB2-B9D5-DA419678F55D}"/>
                  </a:ext>
                </a:extLst>
              </p:cNvPr>
              <p:cNvSpPr/>
              <p:nvPr/>
            </p:nvSpPr>
            <p:spPr>
              <a:xfrm flipH="1">
                <a:off x="10318331" y="469211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xmlns="" id="{217B732C-4A5E-4AC1-8752-DE36552F5AD5}"/>
                  </a:ext>
                </a:extLst>
              </p:cNvPr>
              <p:cNvSpPr/>
              <p:nvPr/>
            </p:nvSpPr>
            <p:spPr>
              <a:xfrm flipH="1">
                <a:off x="9828889" y="4547715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xmlns="" id="{3476EC6E-8E5F-4EDC-ABDD-B82B03C3FFB1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10F12806-EEBD-49A7-A6E8-753B5A0F644D}"/>
                  </a:ext>
                </a:extLst>
              </p:cNvPr>
              <p:cNvSpPr/>
              <p:nvPr/>
            </p:nvSpPr>
            <p:spPr>
              <a:xfrm flipH="1">
                <a:off x="9116208" y="5253027"/>
                <a:ext cx="3075791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xmlns="" id="{CE01F811-3387-40B3-A0AC-1551C62C927F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xmlns="" id="{37A3BCE1-E894-44AB-B62D-B3ACBE7BAC3D}"/>
                  </a:ext>
                </a:extLst>
              </p:cNvPr>
              <p:cNvSpPr/>
              <p:nvPr/>
            </p:nvSpPr>
            <p:spPr>
              <a:xfrm flipH="1">
                <a:off x="10544304" y="3924329"/>
                <a:ext cx="593461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altLang="ko-KR" sz="2700" dirty="0" smtClean="0">
                    <a:solidFill>
                      <a:schemeClr val="tx1"/>
                    </a:solidFill>
                  </a:rPr>
                  <a:t>Но сначала «пилот»…</a:t>
                </a:r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BCCBB1C1-5650-449C-B610-CBD4F430F06B}"/>
                </a:ext>
              </a:extLst>
            </p:cNvPr>
            <p:cNvGrpSpPr/>
            <p:nvPr/>
          </p:nvGrpSpPr>
          <p:grpSpPr>
            <a:xfrm>
              <a:off x="1742" y="5389258"/>
              <a:ext cx="5485937" cy="1468742"/>
              <a:chOff x="-51736" y="4638675"/>
              <a:chExt cx="4754749" cy="141884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xmlns="" id="{565107D0-C561-4467-892C-C15C3573978C}"/>
                  </a:ext>
                </a:extLst>
              </p:cNvPr>
              <p:cNvSpPr/>
              <p:nvPr/>
            </p:nvSpPr>
            <p:spPr>
              <a:xfrm>
                <a:off x="2199705" y="465057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xmlns="" id="{EF831B3E-3F9C-426B-B228-EF7F25CF5880}"/>
                  </a:ext>
                </a:extLst>
              </p:cNvPr>
              <p:cNvSpPr/>
              <p:nvPr/>
            </p:nvSpPr>
            <p:spPr>
              <a:xfrm>
                <a:off x="1950125" y="502097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204457D6-55C4-4E8B-AA64-36F8AB5127B6}"/>
                  </a:ext>
                </a:extLst>
              </p:cNvPr>
              <p:cNvSpPr/>
              <p:nvPr/>
            </p:nvSpPr>
            <p:spPr>
              <a:xfrm>
                <a:off x="2772347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927ACD52-72C9-42E2-B3DB-12979A524E18}"/>
                  </a:ext>
                </a:extLst>
              </p:cNvPr>
              <p:cNvSpPr/>
              <p:nvPr/>
            </p:nvSpPr>
            <p:spPr>
              <a:xfrm>
                <a:off x="3188127" y="475790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xmlns="" id="{1C748D7B-3002-43DB-A193-A44176627568}"/>
                  </a:ext>
                </a:extLst>
              </p:cNvPr>
              <p:cNvSpPr/>
              <p:nvPr/>
            </p:nvSpPr>
            <p:spPr>
              <a:xfrm>
                <a:off x="1610290" y="489745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xmlns="" id="{FC170EB0-55E6-4D4D-93D9-13DD0B733164}"/>
                  </a:ext>
                </a:extLst>
              </p:cNvPr>
              <p:cNvSpPr/>
              <p:nvPr/>
            </p:nvSpPr>
            <p:spPr>
              <a:xfrm>
                <a:off x="1101781" y="50642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xmlns="" id="{70DE2A6B-EA17-46EE-B3E6-3D2B60BC1FDE}"/>
                  </a:ext>
                </a:extLst>
              </p:cNvPr>
              <p:cNvSpPr/>
              <p:nvPr/>
            </p:nvSpPr>
            <p:spPr>
              <a:xfrm>
                <a:off x="3716510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xmlns="" id="{744A8F1B-5B36-491B-8C2F-135ADE85F656}"/>
                  </a:ext>
                </a:extLst>
              </p:cNvPr>
              <p:cNvSpPr/>
              <p:nvPr/>
            </p:nvSpPr>
            <p:spPr>
              <a:xfrm>
                <a:off x="3982933" y="499072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17796E20-FCD6-4C20-AA56-7CBA831E6EC4}"/>
                  </a:ext>
                </a:extLst>
              </p:cNvPr>
              <p:cNvSpPr/>
              <p:nvPr/>
            </p:nvSpPr>
            <p:spPr>
              <a:xfrm>
                <a:off x="2432439" y="487948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B7188133-B09C-4FBE-A6A3-27DE7DDDCB32}"/>
                  </a:ext>
                </a:extLst>
              </p:cNvPr>
              <p:cNvSpPr/>
              <p:nvPr/>
            </p:nvSpPr>
            <p:spPr>
              <a:xfrm>
                <a:off x="699964" y="530095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668AC477-7DD8-4D44-B4A6-3DB138DEF730}"/>
                  </a:ext>
                </a:extLst>
              </p:cNvPr>
              <p:cNvSpPr/>
              <p:nvPr/>
            </p:nvSpPr>
            <p:spPr>
              <a:xfrm>
                <a:off x="43137" y="519566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xmlns="" id="{E1C52554-FA15-4696-8A99-F9F966CDA736}"/>
                  </a:ext>
                </a:extLst>
              </p:cNvPr>
              <p:cNvSpPr/>
              <p:nvPr/>
            </p:nvSpPr>
            <p:spPr>
              <a:xfrm>
                <a:off x="-51736" y="5584841"/>
                <a:ext cx="4364607" cy="472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F8A7C975-0A89-4C61-A9E5-5F01D43AD647}"/>
                </a:ext>
              </a:extLst>
            </p:cNvPr>
            <p:cNvSpPr/>
            <p:nvPr/>
          </p:nvSpPr>
          <p:spPr>
            <a:xfrm flipH="1">
              <a:off x="2696897" y="6099319"/>
              <a:ext cx="509632" cy="52466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현 96">
              <a:extLst>
                <a:ext uri="{FF2B5EF4-FFF2-40B4-BE49-F238E27FC236}">
                  <a16:creationId xmlns:a16="http://schemas.microsoft.com/office/drawing/2014/main" xmlns="" id="{56455D27-D750-4120-BB54-17458FDF9448}"/>
                </a:ext>
              </a:extLst>
            </p:cNvPr>
            <p:cNvSpPr/>
            <p:nvPr/>
          </p:nvSpPr>
          <p:spPr>
            <a:xfrm>
              <a:off x="3328527" y="6058687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현 97">
              <a:extLst>
                <a:ext uri="{FF2B5EF4-FFF2-40B4-BE49-F238E27FC236}">
                  <a16:creationId xmlns:a16="http://schemas.microsoft.com/office/drawing/2014/main" xmlns="" id="{FFD06249-20A2-4384-BCF6-EF23C7391AE6}"/>
                </a:ext>
              </a:extLst>
            </p:cNvPr>
            <p:cNvSpPr/>
            <p:nvPr/>
          </p:nvSpPr>
          <p:spPr>
            <a:xfrm>
              <a:off x="4554915" y="6352929"/>
              <a:ext cx="492156" cy="492156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현 96">
              <a:extLst>
                <a:ext uri="{FF2B5EF4-FFF2-40B4-BE49-F238E27FC236}">
                  <a16:creationId xmlns:a16="http://schemas.microsoft.com/office/drawing/2014/main" xmlns="" id="{4964CD7B-169A-4696-AE60-6F5783B5B160}"/>
                </a:ext>
              </a:extLst>
            </p:cNvPr>
            <p:cNvSpPr/>
            <p:nvPr/>
          </p:nvSpPr>
          <p:spPr>
            <a:xfrm>
              <a:off x="3972848" y="5984118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9F11C919-C81B-4567-9429-9CE1DE711CA8}"/>
                </a:ext>
              </a:extLst>
            </p:cNvPr>
            <p:cNvGrpSpPr/>
            <p:nvPr/>
          </p:nvGrpSpPr>
          <p:grpSpPr>
            <a:xfrm flipH="1">
              <a:off x="7769092" y="5591016"/>
              <a:ext cx="4422908" cy="1266984"/>
              <a:chOff x="8005970" y="4483310"/>
              <a:chExt cx="4422908" cy="1266984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xmlns="" id="{056F838D-9769-4349-84E8-37F73CFFEC3A}"/>
                  </a:ext>
                </a:extLst>
              </p:cNvPr>
              <p:cNvSpPr/>
              <p:nvPr/>
            </p:nvSpPr>
            <p:spPr>
              <a:xfrm flipH="1">
                <a:off x="11642407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D47E4AB5-0A91-4185-B916-07C9AD0EE96A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1AA0464C-21D5-49E3-9F79-A3282CF7AF5D}"/>
                  </a:ext>
                </a:extLst>
              </p:cNvPr>
              <p:cNvSpPr/>
              <p:nvPr/>
            </p:nvSpPr>
            <p:spPr>
              <a:xfrm flipH="1">
                <a:off x="10656333" y="4532227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9C1A945B-FC7C-4D73-A27E-5E8C0F4AE4D4}"/>
                  </a:ext>
                </a:extLst>
              </p:cNvPr>
              <p:cNvSpPr/>
              <p:nvPr/>
            </p:nvSpPr>
            <p:spPr>
              <a:xfrm flipH="1">
                <a:off x="10227408" y="46304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xmlns="" id="{028BFD6D-346A-4B4C-9D5B-AF93EE390568}"/>
                  </a:ext>
                </a:extLst>
              </p:cNvPr>
              <p:cNvSpPr/>
              <p:nvPr/>
            </p:nvSpPr>
            <p:spPr>
              <a:xfrm flipH="1">
                <a:off x="9634684" y="452333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51BBD401-F38D-42D9-8018-825CD42299AE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C4F877F6-A2BD-483C-B2F6-8BBBFA893E65}"/>
                  </a:ext>
                </a:extLst>
              </p:cNvPr>
              <p:cNvSpPr/>
              <p:nvPr/>
            </p:nvSpPr>
            <p:spPr>
              <a:xfrm flipH="1">
                <a:off x="8007712" y="5033235"/>
                <a:ext cx="4159392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617AEAF8-1246-4279-B987-0C02CDE1F156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xmlns="" id="{B58C804C-1A18-48C0-80D5-AACF6F096BFD}"/>
                  </a:ext>
                </a:extLst>
              </p:cNvPr>
              <p:cNvSpPr/>
              <p:nvPr/>
            </p:nvSpPr>
            <p:spPr>
              <a:xfrm flipH="1">
                <a:off x="9332942" y="4727306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xmlns="" id="{C8868886-837A-47FD-9805-028BDA521DB1}"/>
                  </a:ext>
                </a:extLst>
              </p:cNvPr>
              <p:cNvSpPr/>
              <p:nvPr/>
            </p:nvSpPr>
            <p:spPr>
              <a:xfrm flipH="1">
                <a:off x="8736184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xmlns="" id="{D16A0A6E-C070-450C-A76C-5F0DD5A8D3AC}"/>
                  </a:ext>
                </a:extLst>
              </p:cNvPr>
              <p:cNvSpPr/>
              <p:nvPr/>
            </p:nvSpPr>
            <p:spPr>
              <a:xfrm flipH="1">
                <a:off x="8490456" y="4820098"/>
                <a:ext cx="393236" cy="372703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8736D877-A63F-4027-AA33-694A17F8D0C7}"/>
                  </a:ext>
                </a:extLst>
              </p:cNvPr>
              <p:cNvSpPr/>
              <p:nvPr/>
            </p:nvSpPr>
            <p:spPr>
              <a:xfrm flipH="1">
                <a:off x="8009669" y="4845022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33639427-C578-46D3-99F6-377F75023CE2}"/>
                  </a:ext>
                </a:extLst>
              </p:cNvPr>
              <p:cNvSpPr/>
              <p:nvPr/>
            </p:nvSpPr>
            <p:spPr>
              <a:xfrm flipH="1">
                <a:off x="8104585" y="44833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869A0EB1-CB86-4E9D-9FCA-E3594CC2A264}"/>
                  </a:ext>
                </a:extLst>
              </p:cNvPr>
              <p:cNvSpPr/>
              <p:nvPr/>
            </p:nvSpPr>
            <p:spPr>
              <a:xfrm flipH="1">
                <a:off x="8005970" y="4772493"/>
                <a:ext cx="456127" cy="43231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sp>
        <p:nvSpPr>
          <p:cNvPr id="3" name="Teardrop 2">
            <a:extLst>
              <a:ext uri="{FF2B5EF4-FFF2-40B4-BE49-F238E27FC236}">
                <a16:creationId xmlns:a16="http://schemas.microsoft.com/office/drawing/2014/main" xmlns="" id="{64626E6C-31D2-476A-8767-060F74047A58}"/>
              </a:ext>
            </a:extLst>
          </p:cNvPr>
          <p:cNvSpPr/>
          <p:nvPr/>
        </p:nvSpPr>
        <p:spPr>
          <a:xfrm rot="8100000">
            <a:off x="1137346" y="4157129"/>
            <a:ext cx="1238909" cy="11626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ardrop 103">
            <a:extLst>
              <a:ext uri="{FF2B5EF4-FFF2-40B4-BE49-F238E27FC236}">
                <a16:creationId xmlns:a16="http://schemas.microsoft.com/office/drawing/2014/main" xmlns="" id="{58DB5467-0492-477E-A650-54C922F2CD4F}"/>
              </a:ext>
            </a:extLst>
          </p:cNvPr>
          <p:cNvSpPr/>
          <p:nvPr/>
        </p:nvSpPr>
        <p:spPr>
          <a:xfrm rot="8100000">
            <a:off x="4312189" y="2389085"/>
            <a:ext cx="1902593" cy="1970692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ardrop 104">
            <a:extLst>
              <a:ext uri="{FF2B5EF4-FFF2-40B4-BE49-F238E27FC236}">
                <a16:creationId xmlns:a16="http://schemas.microsoft.com/office/drawing/2014/main" xmlns="" id="{CAF05E60-C8CA-4DED-829B-A3B9DF5890D6}"/>
              </a:ext>
            </a:extLst>
          </p:cNvPr>
          <p:cNvSpPr/>
          <p:nvPr/>
        </p:nvSpPr>
        <p:spPr>
          <a:xfrm rot="8100000">
            <a:off x="6893160" y="1042007"/>
            <a:ext cx="2843479" cy="2891602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482FD15A-9265-4EC2-A133-EEA561C2F3F8}"/>
              </a:ext>
            </a:extLst>
          </p:cNvPr>
          <p:cNvSpPr txBox="1"/>
          <p:nvPr/>
        </p:nvSpPr>
        <p:spPr>
          <a:xfrm>
            <a:off x="675077" y="4536117"/>
            <a:ext cx="221737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sz="1400" dirty="0" smtClean="0">
                <a:solidFill>
                  <a:schemeClr val="bg1"/>
                </a:solidFill>
                <a:cs typeface="Arial" pitchFamily="34" charset="0"/>
              </a:rPr>
              <a:t>Через 2 года </a:t>
            </a:r>
          </a:p>
          <a:p>
            <a:pPr algn="ctr"/>
            <a:r>
              <a:rPr lang="ru-RU" altLang="ko-KR" sz="1400" dirty="0" smtClean="0">
                <a:solidFill>
                  <a:schemeClr val="bg1"/>
                </a:solidFill>
                <a:cs typeface="Arial" pitchFamily="34" charset="0"/>
              </a:rPr>
              <a:t> - 10 пельменных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8" name="Rectangle 18">
            <a:extLst>
              <a:ext uri="{FF2B5EF4-FFF2-40B4-BE49-F238E27FC236}">
                <a16:creationId xmlns:a16="http://schemas.microsoft.com/office/drawing/2014/main" xmlns="" id="{DAD86AF4-81FC-4E3D-A16E-02582CF29ACC}"/>
              </a:ext>
            </a:extLst>
          </p:cNvPr>
          <p:cNvSpPr/>
          <p:nvPr/>
        </p:nvSpPr>
        <p:spPr>
          <a:xfrm>
            <a:off x="4554104" y="3150709"/>
            <a:ext cx="13363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1400" dirty="0" smtClean="0">
                <a:solidFill>
                  <a:schemeClr val="bg1"/>
                </a:solidFill>
              </a:rPr>
              <a:t>Через 6 лет – 100 пельменных</a:t>
            </a:r>
            <a:r>
              <a:rPr lang="en-US" altLang="ko-KR" sz="1400" dirty="0" smtClean="0">
                <a:solidFill>
                  <a:schemeClr val="bg1"/>
                </a:solidFill>
              </a:rPr>
              <a:t>.</a:t>
            </a:r>
            <a:endParaRPr lang="en-US" altLang="ko-KR" sz="1400" dirty="0">
              <a:solidFill>
                <a:schemeClr val="bg1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337D4F99-36BA-4071-B99A-362C08067754}"/>
              </a:ext>
            </a:extLst>
          </p:cNvPr>
          <p:cNvSpPr txBox="1"/>
          <p:nvPr/>
        </p:nvSpPr>
        <p:spPr>
          <a:xfrm>
            <a:off x="7395868" y="1641186"/>
            <a:ext cx="17572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dirty="0" smtClean="0">
                <a:solidFill>
                  <a:schemeClr val="bg1"/>
                </a:solidFill>
                <a:cs typeface="Arial" pitchFamily="34" charset="0"/>
              </a:rPr>
              <a:t>Через 10 лет </a:t>
            </a:r>
          </a:p>
          <a:p>
            <a:pPr algn="ctr"/>
            <a:endParaRPr lang="ru-RU" altLang="ko-KR" sz="2000" dirty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ru-RU" altLang="ko-KR" sz="2000" dirty="0" smtClean="0">
                <a:solidFill>
                  <a:schemeClr val="bg1"/>
                </a:solidFill>
                <a:cs typeface="Arial" pitchFamily="34" charset="0"/>
              </a:rPr>
              <a:t>1 </a:t>
            </a:r>
            <a:r>
              <a:rPr lang="ru-RU" altLang="ko-KR" sz="2000" dirty="0" err="1" smtClean="0">
                <a:solidFill>
                  <a:schemeClr val="bg1"/>
                </a:solidFill>
                <a:cs typeface="Arial" pitchFamily="34" charset="0"/>
              </a:rPr>
              <a:t>тыс</a:t>
            </a:r>
            <a:r>
              <a:rPr lang="ru-RU" altLang="ko-KR" sz="2000" dirty="0" smtClean="0">
                <a:solidFill>
                  <a:schemeClr val="bg1"/>
                </a:solidFill>
                <a:cs typeface="Arial" pitchFamily="34" charset="0"/>
              </a:rPr>
              <a:t> пельменных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4" name="Text Placeholder 13">
            <a:extLst>
              <a:ext uri="{FF2B5EF4-FFF2-40B4-BE49-F238E27FC236}">
                <a16:creationId xmlns:a16="http://schemas.microsoft.com/office/drawing/2014/main" xmlns="" id="{D4D9A0FC-E76F-40E0-98A4-05444827C1D8}"/>
              </a:ext>
            </a:extLst>
          </p:cNvPr>
          <p:cNvSpPr txBox="1">
            <a:spLocks/>
          </p:cNvSpPr>
          <p:nvPr/>
        </p:nvSpPr>
        <p:spPr>
          <a:xfrm>
            <a:off x="629825" y="843041"/>
            <a:ext cx="4135053" cy="175787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ru-RU" altLang="ko-KR" sz="4800" dirty="0" smtClean="0">
                <a:latin typeface="+mj-lt"/>
                <a:cs typeface="Arial" pitchFamily="34" charset="0"/>
              </a:rPr>
              <a:t>Пельменная экспансия</a:t>
            </a:r>
            <a:endParaRPr lang="en-US" altLang="ko-KR" sz="4800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8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A2FAAB7-4EF9-4D6E-8C91-68D03D2E719C}"/>
              </a:ext>
            </a:extLst>
          </p:cNvPr>
          <p:cNvSpPr/>
          <p:nvPr/>
        </p:nvSpPr>
        <p:spPr>
          <a:xfrm>
            <a:off x="913765" y="1603677"/>
            <a:ext cx="2332303" cy="418404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Расходы на «пилот»</a:t>
            </a:r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BAD9D082-D28C-41AF-96D9-BB6F89BB6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134114"/>
              </p:ext>
            </p:extLst>
          </p:nvPr>
        </p:nvGraphicFramePr>
        <p:xfrm>
          <a:off x="913765" y="1603678"/>
          <a:ext cx="2332304" cy="4813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3600" b="1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15</a:t>
                      </a:r>
                      <a:r>
                        <a:rPr lang="ru-RU" altLang="ko-KR" sz="3600" b="1" baseline="0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3600" b="1" baseline="0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млн ₽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400" b="1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180-200</a:t>
                      </a:r>
                      <a:r>
                        <a:rPr lang="ru-RU" altLang="ko-KR" sz="1400" b="1" baseline="0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ru-RU" altLang="ko-KR" sz="1400" b="1" baseline="0" dirty="0" err="1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кв</a:t>
                      </a:r>
                      <a:r>
                        <a:rPr lang="ru-RU" altLang="ko-KR" sz="1400" b="1" baseline="0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метров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4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Пельменная</a:t>
                      </a:r>
                      <a:r>
                        <a:rPr lang="ru-RU" altLang="ko-KR" sz="1400" b="1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полного цикла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Block Arc 14">
            <a:extLst>
              <a:ext uri="{FF2B5EF4-FFF2-40B4-BE49-F238E27FC236}">
                <a16:creationId xmlns:a16="http://schemas.microsoft.com/office/drawing/2014/main" xmlns="" id="{A070D9F6-C166-4E71-9D7C-4295F2552D5D}"/>
              </a:ext>
            </a:extLst>
          </p:cNvPr>
          <p:cNvSpPr>
            <a:spLocks noChangeAspect="1"/>
          </p:cNvSpPr>
          <p:nvPr/>
        </p:nvSpPr>
        <p:spPr>
          <a:xfrm rot="2700000">
            <a:off x="2006744" y="1286350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03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Структура </a:t>
            </a:r>
            <a:r>
              <a:rPr lang="ru-RU" dirty="0" err="1" smtClean="0"/>
              <a:t>инвест</a:t>
            </a:r>
            <a:r>
              <a:rPr lang="ru-RU" dirty="0" smtClean="0"/>
              <a:t> расходов </a:t>
            </a:r>
          </a:p>
          <a:p>
            <a:r>
              <a:rPr lang="ru-RU" sz="2000" dirty="0" smtClean="0"/>
              <a:t>на «пилотную» пельменную полного цикла</a:t>
            </a:r>
            <a:endParaRPr lang="en-US" sz="2000" dirty="0"/>
          </a:p>
        </p:txBody>
      </p:sp>
      <p:sp>
        <p:nvSpPr>
          <p:cNvPr id="5" name="Round Same Side Corner Rectangle 2">
            <a:extLst>
              <a:ext uri="{FF2B5EF4-FFF2-40B4-BE49-F238E27FC236}">
                <a16:creationId xmlns:a16="http://schemas.microsoft.com/office/drawing/2014/main" xmlns="" id="{3FA709D6-1DB8-4B8B-9862-1C0303DEF921}"/>
              </a:ext>
            </a:extLst>
          </p:cNvPr>
          <p:cNvSpPr/>
          <p:nvPr/>
        </p:nvSpPr>
        <p:spPr>
          <a:xfrm rot="5400000">
            <a:off x="8316170" y="3029409"/>
            <a:ext cx="720000" cy="5157464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B068B58A-EC1D-4DD0-87DC-9D416117D7E9}"/>
              </a:ext>
            </a:extLst>
          </p:cNvPr>
          <p:cNvGrpSpPr/>
          <p:nvPr/>
        </p:nvGrpSpPr>
        <p:grpSpPr>
          <a:xfrm>
            <a:off x="4063438" y="1885721"/>
            <a:ext cx="4068000" cy="4068000"/>
            <a:chOff x="2514579" y="1730962"/>
            <a:chExt cx="4068000" cy="40680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E821EC56-99B1-4F2B-A026-DFB5BA21CB7C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Pie 5">
              <a:extLst>
                <a:ext uri="{FF2B5EF4-FFF2-40B4-BE49-F238E27FC236}">
                  <a16:creationId xmlns:a16="http://schemas.microsoft.com/office/drawing/2014/main" xmlns="" id="{8A6A69D9-CD52-4B57-A16D-876D4972C148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0839137"/>
                <a:gd name="adj2" fmla="val 54131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9" name="Round Same Side Corner Rectangle 6">
            <a:extLst>
              <a:ext uri="{FF2B5EF4-FFF2-40B4-BE49-F238E27FC236}">
                <a16:creationId xmlns:a16="http://schemas.microsoft.com/office/drawing/2014/main" xmlns="" id="{DFC52528-2243-4E74-87C2-36BC90C60257}"/>
              </a:ext>
            </a:extLst>
          </p:cNvPr>
          <p:cNvSpPr/>
          <p:nvPr/>
        </p:nvSpPr>
        <p:spPr>
          <a:xfrm rot="16200000">
            <a:off x="3630245" y="500783"/>
            <a:ext cx="720000" cy="4212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D5280BC-C4E4-442C-81D7-0C989C9D9296}"/>
              </a:ext>
            </a:extLst>
          </p:cNvPr>
          <p:cNvGrpSpPr/>
          <p:nvPr/>
        </p:nvGrpSpPr>
        <p:grpSpPr>
          <a:xfrm>
            <a:off x="4423438" y="2245721"/>
            <a:ext cx="3348000" cy="3348000"/>
            <a:chOff x="2514579" y="1730962"/>
            <a:chExt cx="4068000" cy="4068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921987F8-2BD6-4FA7-832B-75E9BB4292AE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Pie 9">
              <a:extLst>
                <a:ext uri="{FF2B5EF4-FFF2-40B4-BE49-F238E27FC236}">
                  <a16:creationId xmlns:a16="http://schemas.microsoft.com/office/drawing/2014/main" xmlns="" id="{EB35131A-4C70-4B80-B920-31625C6BDFBC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0816333"/>
                <a:gd name="adj2" fmla="val 1625867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13" name="Round Same Side Corner Rectangle 10">
            <a:extLst>
              <a:ext uri="{FF2B5EF4-FFF2-40B4-BE49-F238E27FC236}">
                <a16:creationId xmlns:a16="http://schemas.microsoft.com/office/drawing/2014/main" xmlns="" id="{E55ABEA2-20DA-413A-9C41-DD4024D557ED}"/>
              </a:ext>
            </a:extLst>
          </p:cNvPr>
          <p:cNvSpPr/>
          <p:nvPr/>
        </p:nvSpPr>
        <p:spPr>
          <a:xfrm rot="16200000">
            <a:off x="3159173" y="2303131"/>
            <a:ext cx="720000" cy="51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EED97BA-08D9-4861-A6D6-99C284431491}"/>
              </a:ext>
            </a:extLst>
          </p:cNvPr>
          <p:cNvGrpSpPr/>
          <p:nvPr/>
        </p:nvGrpSpPr>
        <p:grpSpPr>
          <a:xfrm>
            <a:off x="4783438" y="2605721"/>
            <a:ext cx="2628000" cy="2628000"/>
            <a:chOff x="2514579" y="1730962"/>
            <a:chExt cx="4068000" cy="40680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76831EC4-F047-4528-A5B4-03767ECDB491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Pie 13">
              <a:extLst>
                <a:ext uri="{FF2B5EF4-FFF2-40B4-BE49-F238E27FC236}">
                  <a16:creationId xmlns:a16="http://schemas.microsoft.com/office/drawing/2014/main" xmlns="" id="{F1913605-1145-458B-8398-EAD991E314E0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0825139"/>
                <a:gd name="adj2" fmla="val 60950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Round Same Side Corner Rectangle 14">
            <a:extLst>
              <a:ext uri="{FF2B5EF4-FFF2-40B4-BE49-F238E27FC236}">
                <a16:creationId xmlns:a16="http://schemas.microsoft.com/office/drawing/2014/main" xmlns="" id="{D6CD9812-FBAE-4CD1-8364-A22842ECC4D1}"/>
              </a:ext>
            </a:extLst>
          </p:cNvPr>
          <p:cNvSpPr/>
          <p:nvPr/>
        </p:nvSpPr>
        <p:spPr>
          <a:xfrm rot="5400000">
            <a:off x="7742524" y="1320818"/>
            <a:ext cx="720000" cy="3996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F05964D4-9B85-4599-AD6D-F6E599A4027C}"/>
              </a:ext>
            </a:extLst>
          </p:cNvPr>
          <p:cNvGrpSpPr/>
          <p:nvPr/>
        </p:nvGrpSpPr>
        <p:grpSpPr>
          <a:xfrm>
            <a:off x="5143438" y="2965721"/>
            <a:ext cx="1908000" cy="1908000"/>
            <a:chOff x="2514579" y="1730962"/>
            <a:chExt cx="4068000" cy="40680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41DEB7F8-A178-46DA-8AFD-93944A4C95BF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Pie 17">
              <a:extLst>
                <a:ext uri="{FF2B5EF4-FFF2-40B4-BE49-F238E27FC236}">
                  <a16:creationId xmlns:a16="http://schemas.microsoft.com/office/drawing/2014/main" xmlns="" id="{E49B61BD-8776-47CD-B8F5-9C9CF20B9DC7}"/>
                </a:ext>
              </a:extLst>
            </p:cNvPr>
            <p:cNvSpPr/>
            <p:nvPr/>
          </p:nvSpPr>
          <p:spPr>
            <a:xfrm>
              <a:off x="2514579" y="1730962"/>
              <a:ext cx="4068000" cy="4068000"/>
            </a:xfrm>
            <a:prstGeom prst="pie">
              <a:avLst>
                <a:gd name="adj1" fmla="val 10858751"/>
                <a:gd name="adj2" fmla="val 207871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8CE518F4-D228-495F-8EED-25166880CD20}"/>
              </a:ext>
            </a:extLst>
          </p:cNvPr>
          <p:cNvGrpSpPr/>
          <p:nvPr/>
        </p:nvGrpSpPr>
        <p:grpSpPr>
          <a:xfrm>
            <a:off x="5503438" y="3325721"/>
            <a:ext cx="1188000" cy="1188000"/>
            <a:chOff x="3861825" y="3078865"/>
            <a:chExt cx="1188000" cy="11880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D306C189-2C11-4E85-AA8D-65E8BC456D76}"/>
                </a:ext>
              </a:extLst>
            </p:cNvPr>
            <p:cNvSpPr/>
            <p:nvPr/>
          </p:nvSpPr>
          <p:spPr>
            <a:xfrm>
              <a:off x="3861825" y="3078865"/>
              <a:ext cx="1188000" cy="118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77CB9990-B071-4382-B43E-47A938EA41F0}"/>
                </a:ext>
              </a:extLst>
            </p:cNvPr>
            <p:cNvSpPr/>
            <p:nvPr/>
          </p:nvSpPr>
          <p:spPr>
            <a:xfrm>
              <a:off x="3951825" y="3168865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8ACCA091-39AE-4FBE-AB70-19816FA48310}"/>
              </a:ext>
            </a:extLst>
          </p:cNvPr>
          <p:cNvSpPr/>
          <p:nvPr/>
        </p:nvSpPr>
        <p:spPr>
          <a:xfrm>
            <a:off x="9415737" y="3002240"/>
            <a:ext cx="684787" cy="6331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ko-KR" sz="1600" dirty="0" smtClean="0">
                <a:solidFill>
                  <a:schemeClr val="tx1"/>
                </a:solidFill>
              </a:rPr>
              <a:t>9%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B81540C7-4D9D-40CD-8173-1EAA76622694}"/>
              </a:ext>
            </a:extLst>
          </p:cNvPr>
          <p:cNvSpPr/>
          <p:nvPr/>
        </p:nvSpPr>
        <p:spPr>
          <a:xfrm>
            <a:off x="945173" y="4560552"/>
            <a:ext cx="790168" cy="6331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ko-KR" sz="1400" dirty="0" smtClean="0">
                <a:solidFill>
                  <a:schemeClr val="tx1"/>
                </a:solidFill>
              </a:rPr>
              <a:t>20%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3C4083F9-0184-4E1A-8BF5-7417F98A1BF4}"/>
              </a:ext>
            </a:extLst>
          </p:cNvPr>
          <p:cNvSpPr/>
          <p:nvPr/>
        </p:nvSpPr>
        <p:spPr>
          <a:xfrm>
            <a:off x="10486713" y="5291562"/>
            <a:ext cx="768189" cy="6331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ko-KR" sz="1400" dirty="0" smtClean="0">
                <a:solidFill>
                  <a:schemeClr val="tx1"/>
                </a:solidFill>
              </a:rPr>
              <a:t>36%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59626932-A4FC-49DC-8B92-8CCD174B05D6}"/>
              </a:ext>
            </a:extLst>
          </p:cNvPr>
          <p:cNvSpPr/>
          <p:nvPr/>
        </p:nvSpPr>
        <p:spPr>
          <a:xfrm>
            <a:off x="1884245" y="2245721"/>
            <a:ext cx="780157" cy="6776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ko-KR" sz="1400" dirty="0" smtClean="0">
                <a:solidFill>
                  <a:schemeClr val="tx1"/>
                </a:solidFill>
              </a:rPr>
              <a:t>35%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25742B1-AC2C-4CD5-A980-5B49FB5E5F6B}"/>
              </a:ext>
            </a:extLst>
          </p:cNvPr>
          <p:cNvSpPr txBox="1"/>
          <p:nvPr/>
        </p:nvSpPr>
        <p:spPr>
          <a:xfrm>
            <a:off x="1735341" y="4530878"/>
            <a:ext cx="3175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Оборудование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35A7D486-3599-47C5-8BF3-102A00CFBABF}"/>
              </a:ext>
            </a:extLst>
          </p:cNvPr>
          <p:cNvGrpSpPr/>
          <p:nvPr/>
        </p:nvGrpSpPr>
        <p:grpSpPr>
          <a:xfrm>
            <a:off x="7315201" y="5261889"/>
            <a:ext cx="3171512" cy="692510"/>
            <a:chOff x="2200565" y="4270877"/>
            <a:chExt cx="2800859" cy="69251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941B5B56-23E8-46C8-9974-F617F7BB4DAC}"/>
                </a:ext>
              </a:extLst>
            </p:cNvPr>
            <p:cNvSpPr txBox="1"/>
            <p:nvPr/>
          </p:nvSpPr>
          <p:spPr>
            <a:xfrm>
              <a:off x="2219402" y="4501722"/>
              <a:ext cx="27605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Касса, меню, униформа, депозит, продукты и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тп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FBD2AFCF-4D0D-4B7A-9E52-E75E73E8177D}"/>
                </a:ext>
              </a:extLst>
            </p:cNvPr>
            <p:cNvSpPr txBox="1"/>
            <p:nvPr/>
          </p:nvSpPr>
          <p:spPr>
            <a:xfrm>
              <a:off x="2200565" y="4270877"/>
              <a:ext cx="28008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Прочие расходы, более 20 пунктов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1D38584-1C82-4412-ADF3-D9CBC27BA6D0}"/>
              </a:ext>
            </a:extLst>
          </p:cNvPr>
          <p:cNvSpPr txBox="1"/>
          <p:nvPr/>
        </p:nvSpPr>
        <p:spPr>
          <a:xfrm>
            <a:off x="7520946" y="2972566"/>
            <a:ext cx="1797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Аренда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5051FA5C-5FFA-4748-A309-59B5043764CC}"/>
              </a:ext>
            </a:extLst>
          </p:cNvPr>
          <p:cNvSpPr txBox="1"/>
          <p:nvPr/>
        </p:nvSpPr>
        <p:spPr>
          <a:xfrm>
            <a:off x="2664402" y="2260530"/>
            <a:ext cx="2165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Ремонт и вентиляция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1E9BADB-8791-433C-800B-7509C3B4CA1C}"/>
              </a:ext>
            </a:extLst>
          </p:cNvPr>
          <p:cNvSpPr txBox="1"/>
          <p:nvPr/>
        </p:nvSpPr>
        <p:spPr>
          <a:xfrm>
            <a:off x="4012377" y="3583834"/>
            <a:ext cx="447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C8D974D-A00F-45E9-AAB1-73A7B0B235DC}"/>
              </a:ext>
            </a:extLst>
          </p:cNvPr>
          <p:cNvSpPr txBox="1"/>
          <p:nvPr/>
        </p:nvSpPr>
        <p:spPr>
          <a:xfrm>
            <a:off x="4382921" y="3583834"/>
            <a:ext cx="447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A204D756-6636-42DA-A1C9-D15991AD8717}"/>
              </a:ext>
            </a:extLst>
          </p:cNvPr>
          <p:cNvSpPr txBox="1"/>
          <p:nvPr/>
        </p:nvSpPr>
        <p:spPr>
          <a:xfrm>
            <a:off x="4753465" y="3583834"/>
            <a:ext cx="447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F8F1A5F-E798-4294-9C52-6ADF131C79F5}"/>
              </a:ext>
            </a:extLst>
          </p:cNvPr>
          <p:cNvSpPr txBox="1"/>
          <p:nvPr/>
        </p:nvSpPr>
        <p:spPr>
          <a:xfrm>
            <a:off x="5124009" y="3583834"/>
            <a:ext cx="447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Block Arc 14">
            <a:extLst>
              <a:ext uri="{FF2B5EF4-FFF2-40B4-BE49-F238E27FC236}">
                <a16:creationId xmlns:a16="http://schemas.microsoft.com/office/drawing/2014/main" xmlns="" id="{0A34D918-47A2-4432-AC5A-599D6EE42BD9}"/>
              </a:ext>
            </a:extLst>
          </p:cNvPr>
          <p:cNvSpPr/>
          <p:nvPr/>
        </p:nvSpPr>
        <p:spPr>
          <a:xfrm rot="16200000">
            <a:off x="5819260" y="3656609"/>
            <a:ext cx="543998" cy="54435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30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7DAF40EB-3D3B-4822-9799-ECF604C460CB}"/>
              </a:ext>
            </a:extLst>
          </p:cNvPr>
          <p:cNvSpPr/>
          <p:nvPr/>
        </p:nvSpPr>
        <p:spPr>
          <a:xfrm>
            <a:off x="9807276" y="0"/>
            <a:ext cx="238472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xmlns="" id="{4013BDF4-D5E1-4F2C-A16D-D80D8745066C}"/>
              </a:ext>
            </a:extLst>
          </p:cNvPr>
          <p:cNvGrpSpPr/>
          <p:nvPr/>
        </p:nvGrpSpPr>
        <p:grpSpPr>
          <a:xfrm>
            <a:off x="8387815" y="1762147"/>
            <a:ext cx="2709915" cy="4353225"/>
            <a:chOff x="7185244" y="414682"/>
            <a:chExt cx="2544566" cy="4087609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xmlns="" id="{1497AC8B-F0DB-4C4B-9EC5-FA6FDBC018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0511" y="1910739"/>
              <a:ext cx="235200" cy="1087981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xmlns="" id="{95A61BCC-B624-4CA1-9904-BA59F0ED9C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2980" y="1910735"/>
              <a:ext cx="186689" cy="1076234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xmlns="" id="{2B58932B-7A46-45D6-8B78-7A4727CD47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7160" y="1806426"/>
              <a:ext cx="0" cy="1180545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xmlns="" id="{9D217E91-7766-410F-B471-265B6C2913EE}"/>
                </a:ext>
              </a:extLst>
            </p:cNvPr>
            <p:cNvGrpSpPr/>
            <p:nvPr/>
          </p:nvGrpSpPr>
          <p:grpSpPr>
            <a:xfrm rot="20249457">
              <a:off x="7185244" y="414682"/>
              <a:ext cx="1735282" cy="1729673"/>
              <a:chOff x="8012538" y="961336"/>
              <a:chExt cx="1184376" cy="1180547"/>
            </a:xfrm>
            <a:effectLst/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xmlns="" id="{6277B8A5-063C-438A-9A5A-0106704E2291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xmlns="" id="{D84D7AD5-2266-4502-B1D5-5F580A33846B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xmlns="" id="{D22365FB-61A9-4981-8119-9E07672E6614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xmlns="" id="{582E4FE7-7CB2-44A8-A165-78CD21CA190C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xmlns="" id="{2EED01CE-0C76-443A-8114-E7141DF479BA}"/>
                </a:ext>
              </a:extLst>
            </p:cNvPr>
            <p:cNvGrpSpPr/>
            <p:nvPr/>
          </p:nvGrpSpPr>
          <p:grpSpPr>
            <a:xfrm rot="1067215">
              <a:off x="8259248" y="603902"/>
              <a:ext cx="1470562" cy="1465808"/>
              <a:chOff x="8012538" y="961336"/>
              <a:chExt cx="1184376" cy="1180547"/>
            </a:xfrm>
            <a:effectLst/>
          </p:grpSpPr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xmlns="" id="{76C1044E-EE23-4746-ADAE-C5830F4119A9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xmlns="" id="{000E532F-9A5A-4618-997B-9BD4DF0F332E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xmlns="" id="{1ED27372-B4C6-4F79-80A3-60AB49C36C6D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xmlns="" id="{FFB427A4-45A8-4ED7-A2C5-8F191D3EF352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xmlns="" id="{B9B1EE24-908C-42BF-ABDD-5AF6E2D9A054}"/>
                </a:ext>
              </a:extLst>
            </p:cNvPr>
            <p:cNvGrpSpPr/>
            <p:nvPr/>
          </p:nvGrpSpPr>
          <p:grpSpPr>
            <a:xfrm>
              <a:off x="8012538" y="961336"/>
              <a:ext cx="1184376" cy="1180547"/>
              <a:chOff x="8012538" y="961336"/>
              <a:chExt cx="1184376" cy="1180547"/>
            </a:xfrm>
            <a:effectLst/>
          </p:grpSpPr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xmlns="" id="{08BB8307-978D-4CFC-A6A6-56FD9CDAE41E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xmlns="" id="{1CD9C444-C35A-41FE-B244-9DDB0878676A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xmlns="" id="{B35CBC0D-D259-4670-B236-D03B43B0D8A0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xmlns="" id="{202D57B4-8E02-43D9-975D-A52D1B43A903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xmlns="" id="{B31A6FAC-AE15-4EF8-83A0-B47016B2D99F}"/>
                </a:ext>
              </a:extLst>
            </p:cNvPr>
            <p:cNvGrpSpPr/>
            <p:nvPr/>
          </p:nvGrpSpPr>
          <p:grpSpPr>
            <a:xfrm>
              <a:off x="8166042" y="2950922"/>
              <a:ext cx="840348" cy="1551369"/>
              <a:chOff x="1975571" y="1772713"/>
              <a:chExt cx="1972530" cy="3641492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xmlns="" id="{E12F87D6-A31C-4EB9-82CB-26F8074021C6}"/>
                  </a:ext>
                </a:extLst>
              </p:cNvPr>
              <p:cNvGrpSpPr/>
              <p:nvPr/>
            </p:nvGrpSpPr>
            <p:grpSpPr>
              <a:xfrm>
                <a:off x="2541356" y="1772713"/>
                <a:ext cx="1106207" cy="3638635"/>
                <a:chOff x="2541356" y="1772713"/>
                <a:chExt cx="1106207" cy="3638635"/>
              </a:xfrm>
              <a:solidFill>
                <a:schemeClr val="accent3">
                  <a:lumMod val="75000"/>
                </a:schemeClr>
              </a:solidFill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xmlns="" id="{C8923E97-53B7-4261-8A74-82E54FEE9669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xmlns="" id="{CDC83157-EE2D-44AF-8ED9-28D692692919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xmlns="" id="{47C2518F-D621-46B6-B328-C33AC0746E80}"/>
                    </a:ext>
                  </a:extLst>
                </p:cNvPr>
                <p:cNvSpPr/>
                <p:nvPr/>
              </p:nvSpPr>
              <p:spPr>
                <a:xfrm>
                  <a:off x="2727131" y="4925572"/>
                  <a:ext cx="257176" cy="485776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xmlns="" id="{EB674D82-5ED0-4CF7-832B-513F928D4AA3}"/>
                    </a:ext>
                  </a:extLst>
                </p:cNvPr>
                <p:cNvSpPr/>
                <p:nvPr/>
              </p:nvSpPr>
              <p:spPr>
                <a:xfrm>
                  <a:off x="2986527" y="3640650"/>
                  <a:ext cx="661036" cy="1099185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099185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60985" y="1099185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xmlns="" id="{EE6993A8-BA33-48BE-A2C1-1CFF5DC62292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xmlns="" id="{9477847D-5496-4104-BD85-F18269A2DA3D}"/>
                    </a:ext>
                  </a:extLst>
                </p:cNvPr>
                <p:cNvSpPr/>
                <p:nvPr/>
              </p:nvSpPr>
              <p:spPr>
                <a:xfrm>
                  <a:off x="2728084" y="3553158"/>
                  <a:ext cx="257176" cy="1238249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xmlns="" id="{638470E6-98A8-4104-A1AA-74F53311B423}"/>
                    </a:ext>
                  </a:extLst>
                </p:cNvPr>
                <p:cNvSpPr/>
                <p:nvPr/>
              </p:nvSpPr>
              <p:spPr>
                <a:xfrm>
                  <a:off x="3102280" y="2270955"/>
                  <a:ext cx="457200" cy="495300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xmlns="" id="{6DA23B62-E67A-476A-B5C2-648C96B1CB31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xmlns="" id="{F702B22D-8529-4FDB-9403-DCF85514B461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xmlns="" id="{133B4D22-616E-4970-84E3-787C4E106AA0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xmlns="" id="{8B7C7F00-D6DB-47F2-A5AC-4264CCC051EC}"/>
                    </a:ext>
                  </a:extLst>
                </p:cNvPr>
                <p:cNvSpPr/>
                <p:nvPr/>
              </p:nvSpPr>
              <p:spPr>
                <a:xfrm>
                  <a:off x="2708898" y="1772713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xmlns="" id="{71502811-5708-4527-8E95-9F97441DB3E8}"/>
                  </a:ext>
                </a:extLst>
              </p:cNvPr>
              <p:cNvSpPr/>
              <p:nvPr/>
            </p:nvSpPr>
            <p:spPr>
              <a:xfrm>
                <a:off x="2233601" y="1909005"/>
                <a:ext cx="1714500" cy="3505200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xmlns="" id="{5E14EA93-A7BF-4ADD-94C3-7D5D7C4AD8A0}"/>
                  </a:ext>
                </a:extLst>
              </p:cNvPr>
              <p:cNvGrpSpPr/>
              <p:nvPr/>
            </p:nvGrpSpPr>
            <p:grpSpPr>
              <a:xfrm>
                <a:off x="1975571" y="1809862"/>
                <a:ext cx="1010546" cy="3175718"/>
                <a:chOff x="1975571" y="1809862"/>
                <a:chExt cx="1010546" cy="3175718"/>
              </a:xfrm>
            </p:grpSpPr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xmlns="" id="{AD1AAF7E-B61A-4B8C-BF86-92FEAF9CC90B}"/>
                    </a:ext>
                  </a:extLst>
                </p:cNvPr>
                <p:cNvSpPr/>
                <p:nvPr/>
              </p:nvSpPr>
              <p:spPr>
                <a:xfrm>
                  <a:off x="1982155" y="4195005"/>
                  <a:ext cx="600074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xmlns="" id="{97636170-F1C0-430E-8BAD-664CCFD6D533}"/>
                    </a:ext>
                  </a:extLst>
                </p:cNvPr>
                <p:cNvSpPr/>
                <p:nvPr/>
              </p:nvSpPr>
              <p:spPr>
                <a:xfrm>
                  <a:off x="1975571" y="4089376"/>
                  <a:ext cx="581025" cy="247650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xmlns="" id="{1FC5F878-B28A-4B3D-B2A9-5462B4FC0C42}"/>
                    </a:ext>
                  </a:extLst>
                </p:cNvPr>
                <p:cNvSpPr/>
                <p:nvPr/>
              </p:nvSpPr>
              <p:spPr>
                <a:xfrm>
                  <a:off x="2032721" y="1973775"/>
                  <a:ext cx="940118" cy="1580197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xmlns="" id="{60B45A1F-B7B0-4084-A304-BCC25FDFEDED}"/>
                    </a:ext>
                  </a:extLst>
                </p:cNvPr>
                <p:cNvSpPr/>
                <p:nvPr/>
              </p:nvSpPr>
              <p:spPr>
                <a:xfrm>
                  <a:off x="2728941" y="1809862"/>
                  <a:ext cx="257176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8A5BC975-E75B-4421-8297-DA113E2C3F3E}"/>
              </a:ext>
            </a:extLst>
          </p:cNvPr>
          <p:cNvGrpSpPr/>
          <p:nvPr/>
        </p:nvGrpSpPr>
        <p:grpSpPr>
          <a:xfrm rot="11700000" flipH="1">
            <a:off x="7359969" y="303283"/>
            <a:ext cx="1595302" cy="1475823"/>
            <a:chOff x="2462188" y="1543234"/>
            <a:chExt cx="1333298" cy="1233442"/>
          </a:xfrm>
        </p:grpSpPr>
        <p:sp>
          <p:nvSpPr>
            <p:cNvPr id="4" name="Oval 2">
              <a:extLst>
                <a:ext uri="{FF2B5EF4-FFF2-40B4-BE49-F238E27FC236}">
                  <a16:creationId xmlns:a16="http://schemas.microsoft.com/office/drawing/2014/main" xmlns="" id="{01FF17FA-5B52-4855-98D6-AF319E37F962}"/>
                </a:ext>
              </a:extLst>
            </p:cNvPr>
            <p:cNvSpPr/>
            <p:nvPr userDrawn="1"/>
          </p:nvSpPr>
          <p:spPr>
            <a:xfrm>
              <a:off x="2483768" y="1871700"/>
              <a:ext cx="504056" cy="5040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74C4158B-2238-405E-BAA4-D9B240BF7B0C}"/>
                </a:ext>
              </a:extLst>
            </p:cNvPr>
            <p:cNvSpPr/>
            <p:nvPr userDrawn="1"/>
          </p:nvSpPr>
          <p:spPr>
            <a:xfrm>
              <a:off x="2811996" y="2135192"/>
              <a:ext cx="351656" cy="3516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9A540732-B794-40DE-9118-6EFB519BEF16}"/>
                </a:ext>
              </a:extLst>
            </p:cNvPr>
            <p:cNvSpPr/>
            <p:nvPr userDrawn="1"/>
          </p:nvSpPr>
          <p:spPr>
            <a:xfrm>
              <a:off x="2987824" y="2425020"/>
              <a:ext cx="351656" cy="3516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125EA282-DFF0-419A-BC6E-1E34717D794E}"/>
                </a:ext>
              </a:extLst>
            </p:cNvPr>
            <p:cNvSpPr/>
            <p:nvPr userDrawn="1"/>
          </p:nvSpPr>
          <p:spPr>
            <a:xfrm>
              <a:off x="2503307" y="2140078"/>
              <a:ext cx="504056" cy="504056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F7E44C9A-7575-4B38-BD2F-01EC0D445C96}"/>
                </a:ext>
              </a:extLst>
            </p:cNvPr>
            <p:cNvSpPr/>
            <p:nvPr userDrawn="1"/>
          </p:nvSpPr>
          <p:spPr>
            <a:xfrm>
              <a:off x="3115668" y="2324716"/>
              <a:ext cx="351656" cy="351656"/>
            </a:xfrm>
            <a:prstGeom prst="ellipse">
              <a:avLst/>
            </a:prstGeom>
            <a:solidFill>
              <a:schemeClr val="accent4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9A4FD309-D0FB-460B-991A-8D59910F32B4}"/>
                </a:ext>
              </a:extLst>
            </p:cNvPr>
            <p:cNvSpPr/>
            <p:nvPr userDrawn="1"/>
          </p:nvSpPr>
          <p:spPr>
            <a:xfrm>
              <a:off x="2911624" y="2049884"/>
              <a:ext cx="351656" cy="351656"/>
            </a:xfrm>
            <a:prstGeom prst="ellipse">
              <a:avLst/>
            </a:prstGeom>
            <a:solidFill>
              <a:schemeClr val="accent4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Oval 10">
              <a:extLst>
                <a:ext uri="{FF2B5EF4-FFF2-40B4-BE49-F238E27FC236}">
                  <a16:creationId xmlns:a16="http://schemas.microsoft.com/office/drawing/2014/main" xmlns="" id="{293781B3-7489-4AD0-B3BF-044AA9FF360C}"/>
                </a:ext>
              </a:extLst>
            </p:cNvPr>
            <p:cNvSpPr/>
            <p:nvPr userDrawn="1"/>
          </p:nvSpPr>
          <p:spPr>
            <a:xfrm>
              <a:off x="3319116" y="2042298"/>
              <a:ext cx="296416" cy="296416"/>
            </a:xfrm>
            <a:prstGeom prst="ellipse">
              <a:avLst/>
            </a:prstGeom>
            <a:solidFill>
              <a:schemeClr val="accent4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Oval 11">
              <a:extLst>
                <a:ext uri="{FF2B5EF4-FFF2-40B4-BE49-F238E27FC236}">
                  <a16:creationId xmlns:a16="http://schemas.microsoft.com/office/drawing/2014/main" xmlns="" id="{4242A86F-121F-42BC-9B3C-EB9FF39D4C7D}"/>
                </a:ext>
              </a:extLst>
            </p:cNvPr>
            <p:cNvSpPr/>
            <p:nvPr userDrawn="1"/>
          </p:nvSpPr>
          <p:spPr>
            <a:xfrm>
              <a:off x="3195562" y="1851902"/>
              <a:ext cx="204044" cy="204044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2">
              <a:extLst>
                <a:ext uri="{FF2B5EF4-FFF2-40B4-BE49-F238E27FC236}">
                  <a16:creationId xmlns:a16="http://schemas.microsoft.com/office/drawing/2014/main" xmlns="" id="{73F7C960-C1EA-4A25-BB68-FD7101B11607}"/>
                </a:ext>
              </a:extLst>
            </p:cNvPr>
            <p:cNvSpPr/>
            <p:nvPr userDrawn="1"/>
          </p:nvSpPr>
          <p:spPr>
            <a:xfrm>
              <a:off x="3507798" y="1889875"/>
              <a:ext cx="128098" cy="128098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Oval 13">
              <a:extLst>
                <a:ext uri="{FF2B5EF4-FFF2-40B4-BE49-F238E27FC236}">
                  <a16:creationId xmlns:a16="http://schemas.microsoft.com/office/drawing/2014/main" xmlns="" id="{C3A7ACDC-B697-4C78-A216-5765001CA328}"/>
                </a:ext>
              </a:extLst>
            </p:cNvPr>
            <p:cNvSpPr/>
            <p:nvPr userDrawn="1"/>
          </p:nvSpPr>
          <p:spPr>
            <a:xfrm>
              <a:off x="3330270" y="1543234"/>
              <a:ext cx="263730" cy="263730"/>
            </a:xfrm>
            <a:prstGeom prst="ellipse">
              <a:avLst/>
            </a:prstGeom>
            <a:solidFill>
              <a:schemeClr val="accent4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Oval 14">
              <a:extLst>
                <a:ext uri="{FF2B5EF4-FFF2-40B4-BE49-F238E27FC236}">
                  <a16:creationId xmlns:a16="http://schemas.microsoft.com/office/drawing/2014/main" xmlns="" id="{4C08ADE5-F86D-457A-B69A-EBC923029BB7}"/>
                </a:ext>
              </a:extLst>
            </p:cNvPr>
            <p:cNvSpPr/>
            <p:nvPr userDrawn="1"/>
          </p:nvSpPr>
          <p:spPr>
            <a:xfrm>
              <a:off x="3517387" y="1545450"/>
              <a:ext cx="153226" cy="153226"/>
            </a:xfrm>
            <a:prstGeom prst="ellipse">
              <a:avLst/>
            </a:prstGeom>
            <a:solidFill>
              <a:schemeClr val="accent4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Oval 15">
              <a:extLst>
                <a:ext uri="{FF2B5EF4-FFF2-40B4-BE49-F238E27FC236}">
                  <a16:creationId xmlns:a16="http://schemas.microsoft.com/office/drawing/2014/main" xmlns="" id="{870436C7-6784-4E23-8A58-2FB584666F75}"/>
                </a:ext>
              </a:extLst>
            </p:cNvPr>
            <p:cNvSpPr/>
            <p:nvPr userDrawn="1"/>
          </p:nvSpPr>
          <p:spPr>
            <a:xfrm>
              <a:off x="3731437" y="1843075"/>
              <a:ext cx="64049" cy="64049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6">
              <a:extLst>
                <a:ext uri="{FF2B5EF4-FFF2-40B4-BE49-F238E27FC236}">
                  <a16:creationId xmlns:a16="http://schemas.microsoft.com/office/drawing/2014/main" xmlns="" id="{F7D3EBC8-467C-4248-9BCA-F2F7E720DF2B}"/>
                </a:ext>
              </a:extLst>
            </p:cNvPr>
            <p:cNvSpPr/>
            <p:nvPr userDrawn="1"/>
          </p:nvSpPr>
          <p:spPr>
            <a:xfrm>
              <a:off x="2462188" y="2234228"/>
              <a:ext cx="128098" cy="128098"/>
            </a:xfrm>
            <a:prstGeom prst="ellipse">
              <a:avLst/>
            </a:prstGeom>
            <a:solidFill>
              <a:schemeClr val="accent4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0" name="Oval 12">
              <a:extLst>
                <a:ext uri="{FF2B5EF4-FFF2-40B4-BE49-F238E27FC236}">
                  <a16:creationId xmlns:a16="http://schemas.microsoft.com/office/drawing/2014/main" xmlns="" id="{E5757B61-FE0B-456C-99DF-6848D36CE00C}"/>
                </a:ext>
              </a:extLst>
            </p:cNvPr>
            <p:cNvSpPr/>
            <p:nvPr/>
          </p:nvSpPr>
          <p:spPr>
            <a:xfrm>
              <a:off x="3078475" y="1734361"/>
              <a:ext cx="128098" cy="128098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83058E4-1ECA-4934-A69E-FE25942E0CE5}"/>
              </a:ext>
            </a:extLst>
          </p:cNvPr>
          <p:cNvSpPr/>
          <p:nvPr/>
        </p:nvSpPr>
        <p:spPr>
          <a:xfrm>
            <a:off x="1" y="0"/>
            <a:ext cx="124234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14112940-81B9-4311-9F4F-0FB23F5F7A83}"/>
              </a:ext>
            </a:extLst>
          </p:cNvPr>
          <p:cNvCxnSpPr/>
          <p:nvPr/>
        </p:nvCxnSpPr>
        <p:spPr>
          <a:xfrm>
            <a:off x="1308208" y="0"/>
            <a:ext cx="0" cy="685800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35B8F434-AD7F-414B-9120-0852B72AACA7}"/>
              </a:ext>
            </a:extLst>
          </p:cNvPr>
          <p:cNvSpPr/>
          <p:nvPr/>
        </p:nvSpPr>
        <p:spPr>
          <a:xfrm>
            <a:off x="2035829" y="1599637"/>
            <a:ext cx="5459792" cy="6082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EE669287-B74C-4620-92C3-ECE3C383FDFC}"/>
              </a:ext>
            </a:extLst>
          </p:cNvPr>
          <p:cNvSpPr txBox="1"/>
          <p:nvPr/>
        </p:nvSpPr>
        <p:spPr>
          <a:xfrm>
            <a:off x="2040046" y="1672946"/>
            <a:ext cx="583244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altLang="ko-KR" sz="2400" b="1" dirty="0" smtClean="0">
                <a:solidFill>
                  <a:schemeClr val="bg1"/>
                </a:solidFill>
                <a:cs typeface="Arial" pitchFamily="34" charset="0"/>
              </a:rPr>
              <a:t>Прибыль с каждой пельменной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DA2AA67-F36C-4FF1-B9F2-45045C1BC569}"/>
              </a:ext>
            </a:extLst>
          </p:cNvPr>
          <p:cNvSpPr txBox="1"/>
          <p:nvPr/>
        </p:nvSpPr>
        <p:spPr>
          <a:xfrm>
            <a:off x="2040046" y="2323356"/>
            <a:ext cx="54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д</a:t>
            </a:r>
            <a:r>
              <a:rPr lang="ru-RU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 1 млн ₽ в месяц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054AD86E-4A88-4C6E-96A6-E08D05EE774F}"/>
              </a:ext>
            </a:extLst>
          </p:cNvPr>
          <p:cNvSpPr/>
          <p:nvPr/>
        </p:nvSpPr>
        <p:spPr>
          <a:xfrm>
            <a:off x="2035829" y="4060197"/>
            <a:ext cx="5459792" cy="6082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578E6914-1A67-47FC-AAEE-328582B027CC}"/>
              </a:ext>
            </a:extLst>
          </p:cNvPr>
          <p:cNvSpPr txBox="1"/>
          <p:nvPr/>
        </p:nvSpPr>
        <p:spPr>
          <a:xfrm>
            <a:off x="2040046" y="4133506"/>
            <a:ext cx="546396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ru-RU" altLang="ko-KR" sz="2400" b="1" dirty="0" smtClean="0">
                <a:solidFill>
                  <a:schemeClr val="bg1"/>
                </a:solidFill>
                <a:cs typeface="Arial" pitchFamily="34" charset="0"/>
              </a:rPr>
              <a:t>Срок возврата инвестиций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4C4E2F84-68FC-4DA2-821F-B61153952B1D}"/>
              </a:ext>
            </a:extLst>
          </p:cNvPr>
          <p:cNvSpPr txBox="1"/>
          <p:nvPr/>
        </p:nvSpPr>
        <p:spPr>
          <a:xfrm>
            <a:off x="2040046" y="4783916"/>
            <a:ext cx="54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15-20 месяцев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xmlns="" id="{A8D3573A-3170-4095-914C-00BAA41223F0}"/>
              </a:ext>
            </a:extLst>
          </p:cNvPr>
          <p:cNvGrpSpPr/>
          <p:nvPr/>
        </p:nvGrpSpPr>
        <p:grpSpPr>
          <a:xfrm>
            <a:off x="8357995" y="4086606"/>
            <a:ext cx="820878" cy="1318663"/>
            <a:chOff x="7185244" y="414682"/>
            <a:chExt cx="2544566" cy="4087609"/>
          </a:xfrm>
        </p:grpSpPr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xmlns="" id="{EE787499-D87E-47BE-A30B-5F8E77B162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0511" y="1910739"/>
              <a:ext cx="235200" cy="1087981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xmlns="" id="{14F4A84A-80C1-47B0-8581-7A1C1DF92F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2980" y="1910735"/>
              <a:ext cx="186689" cy="1076234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xmlns="" id="{BE39AB28-2551-4B44-BA7F-07D336DDF9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7160" y="1806426"/>
              <a:ext cx="0" cy="1180545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xmlns="" id="{AB143C67-487D-492C-87FB-411B6587E2D5}"/>
                </a:ext>
              </a:extLst>
            </p:cNvPr>
            <p:cNvGrpSpPr/>
            <p:nvPr/>
          </p:nvGrpSpPr>
          <p:grpSpPr>
            <a:xfrm rot="20249457">
              <a:off x="7185244" y="414682"/>
              <a:ext cx="1735282" cy="1729673"/>
              <a:chOff x="8012538" y="961336"/>
              <a:chExt cx="1184376" cy="1180547"/>
            </a:xfrm>
            <a:effectLst/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xmlns="" id="{1CEB0083-66B0-46D7-8E65-5E77C41C373F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xmlns="" id="{4C381473-7A15-41F9-92B8-77E6F4623C72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xmlns="" id="{F82DD7FE-997F-44FC-BC3E-C3320C788B91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xmlns="" id="{BAC5CF32-F93A-4211-BC1F-2A96958E641E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xmlns="" id="{8E92E63B-F1E9-48F9-8A89-45B7ED78A6B4}"/>
                </a:ext>
              </a:extLst>
            </p:cNvPr>
            <p:cNvGrpSpPr/>
            <p:nvPr/>
          </p:nvGrpSpPr>
          <p:grpSpPr>
            <a:xfrm rot="1067215">
              <a:off x="8259248" y="603902"/>
              <a:ext cx="1470562" cy="1465808"/>
              <a:chOff x="8012538" y="961336"/>
              <a:chExt cx="1184376" cy="1180547"/>
            </a:xfrm>
            <a:effectLst/>
          </p:grpSpPr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xmlns="" id="{1DEF58F2-7BD8-466B-AECB-3F802F525868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xmlns="" id="{86B387F5-DD4A-4BEA-A478-5CCD28F7FF46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xmlns="" id="{C29EC181-5F6D-4E37-8227-763C134DD268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xmlns="" id="{E90B5DD5-7D3A-41A2-88FD-DB55E5E1F2CD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xmlns="" id="{2E62289F-1E35-45CB-A085-4EF1ECE148FD}"/>
                </a:ext>
              </a:extLst>
            </p:cNvPr>
            <p:cNvGrpSpPr/>
            <p:nvPr/>
          </p:nvGrpSpPr>
          <p:grpSpPr>
            <a:xfrm>
              <a:off x="8012538" y="961336"/>
              <a:ext cx="1184376" cy="1180547"/>
              <a:chOff x="8012538" y="961336"/>
              <a:chExt cx="1184376" cy="1180547"/>
            </a:xfrm>
            <a:effectLst/>
          </p:grpSpPr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xmlns="" id="{27F15017-20F2-48A6-B51A-2A692E6DD0A2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xmlns="" id="{8061F586-6439-4A21-B77D-2B57C836B9E7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xmlns="" id="{C912495D-56B5-4029-B257-CE53250F96F8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xmlns="" id="{EF74E04C-21F8-4671-9414-7ED97472E1A3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xmlns="" id="{8A7C7F0A-5405-4C45-A0D3-00EAF67C91D7}"/>
                </a:ext>
              </a:extLst>
            </p:cNvPr>
            <p:cNvGrpSpPr/>
            <p:nvPr/>
          </p:nvGrpSpPr>
          <p:grpSpPr>
            <a:xfrm>
              <a:off x="8166042" y="2950922"/>
              <a:ext cx="840348" cy="1551369"/>
              <a:chOff x="1975571" y="1772713"/>
              <a:chExt cx="1972530" cy="3641492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xmlns="" id="{A472CCE0-7A9D-4C78-97F0-22218CADB5D1}"/>
                  </a:ext>
                </a:extLst>
              </p:cNvPr>
              <p:cNvGrpSpPr/>
              <p:nvPr/>
            </p:nvGrpSpPr>
            <p:grpSpPr>
              <a:xfrm>
                <a:off x="2541356" y="1772713"/>
                <a:ext cx="1106207" cy="3638635"/>
                <a:chOff x="2541356" y="1772713"/>
                <a:chExt cx="1106207" cy="3638635"/>
              </a:xfrm>
              <a:solidFill>
                <a:schemeClr val="accent3">
                  <a:lumMod val="75000"/>
                </a:schemeClr>
              </a:solidFill>
            </p:grpSpPr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xmlns="" id="{D40F04CF-822F-4963-A59C-6F0B1370AF82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xmlns="" id="{186D430D-2ED3-4763-8AD4-A5F59672069D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xmlns="" id="{CB508003-5C3A-464B-B11A-59CDC1ED3FB5}"/>
                    </a:ext>
                  </a:extLst>
                </p:cNvPr>
                <p:cNvSpPr/>
                <p:nvPr/>
              </p:nvSpPr>
              <p:spPr>
                <a:xfrm>
                  <a:off x="2727131" y="4925572"/>
                  <a:ext cx="257176" cy="485776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xmlns="" id="{5F533705-59A9-407F-9C05-B4F1B647834C}"/>
                    </a:ext>
                  </a:extLst>
                </p:cNvPr>
                <p:cNvSpPr/>
                <p:nvPr/>
              </p:nvSpPr>
              <p:spPr>
                <a:xfrm>
                  <a:off x="2986527" y="3640650"/>
                  <a:ext cx="661036" cy="1099185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099185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60985" y="1099185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xmlns="" id="{804487DE-1675-494D-95DF-E8049FC84CB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xmlns="" id="{2C8533C1-9DED-49EF-94B8-A5CC6EEBB75E}"/>
                    </a:ext>
                  </a:extLst>
                </p:cNvPr>
                <p:cNvSpPr/>
                <p:nvPr/>
              </p:nvSpPr>
              <p:spPr>
                <a:xfrm>
                  <a:off x="2728084" y="3553158"/>
                  <a:ext cx="257176" cy="1238249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xmlns="" id="{951CFE90-A51F-45FC-97DA-C5A19C5B6BCD}"/>
                    </a:ext>
                  </a:extLst>
                </p:cNvPr>
                <p:cNvSpPr/>
                <p:nvPr/>
              </p:nvSpPr>
              <p:spPr>
                <a:xfrm>
                  <a:off x="3102280" y="2270955"/>
                  <a:ext cx="457200" cy="495300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xmlns="" id="{99CD1365-1F60-42F7-B01A-31E466DEF583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xmlns="" id="{D0C8E32F-0609-4EFB-8DD2-57A6D98B05EA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xmlns="" id="{E6D4B9C1-40BA-4F42-8242-2EFC6F9C1C55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xmlns="" id="{BE6F2BCC-ED26-4580-AD83-D393C1134F5E}"/>
                    </a:ext>
                  </a:extLst>
                </p:cNvPr>
                <p:cNvSpPr/>
                <p:nvPr/>
              </p:nvSpPr>
              <p:spPr>
                <a:xfrm>
                  <a:off x="2708898" y="1772713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xmlns="" id="{04452E18-EEC0-4885-9918-8B6A775E204F}"/>
                  </a:ext>
                </a:extLst>
              </p:cNvPr>
              <p:cNvSpPr/>
              <p:nvPr/>
            </p:nvSpPr>
            <p:spPr>
              <a:xfrm>
                <a:off x="2233601" y="1909005"/>
                <a:ext cx="1714500" cy="3505200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xmlns="" id="{E22C00EF-42C6-4625-8A8D-72A83F0813FE}"/>
                  </a:ext>
                </a:extLst>
              </p:cNvPr>
              <p:cNvGrpSpPr/>
              <p:nvPr/>
            </p:nvGrpSpPr>
            <p:grpSpPr>
              <a:xfrm>
                <a:off x="1975571" y="1809862"/>
                <a:ext cx="1010546" cy="3175718"/>
                <a:chOff x="1975571" y="1809862"/>
                <a:chExt cx="1010546" cy="3175718"/>
              </a:xfrm>
            </p:grpSpPr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xmlns="" id="{C9E6F9B2-E247-41CC-B408-9CC6E3F3BDC9}"/>
                    </a:ext>
                  </a:extLst>
                </p:cNvPr>
                <p:cNvSpPr/>
                <p:nvPr/>
              </p:nvSpPr>
              <p:spPr>
                <a:xfrm>
                  <a:off x="1982155" y="4195005"/>
                  <a:ext cx="600074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xmlns="" id="{219E4BAE-F7E1-4D88-83FC-AB4AD6B4BFBD}"/>
                    </a:ext>
                  </a:extLst>
                </p:cNvPr>
                <p:cNvSpPr/>
                <p:nvPr/>
              </p:nvSpPr>
              <p:spPr>
                <a:xfrm>
                  <a:off x="1975571" y="4089376"/>
                  <a:ext cx="581025" cy="247650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xmlns="" id="{99A05FD2-017C-406D-847B-A785AAAB7397}"/>
                    </a:ext>
                  </a:extLst>
                </p:cNvPr>
                <p:cNvSpPr/>
                <p:nvPr/>
              </p:nvSpPr>
              <p:spPr>
                <a:xfrm>
                  <a:off x="2032721" y="1973775"/>
                  <a:ext cx="940118" cy="1580197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xmlns="" id="{6D3B99DC-B663-4FAE-A5BF-39E0AB3AE928}"/>
                    </a:ext>
                  </a:extLst>
                </p:cNvPr>
                <p:cNvSpPr/>
                <p:nvPr/>
              </p:nvSpPr>
              <p:spPr>
                <a:xfrm>
                  <a:off x="2728941" y="1809862"/>
                  <a:ext cx="257176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xmlns="" id="{4DCDD99A-ACD6-436E-8A1F-61CD192F09FA}"/>
              </a:ext>
            </a:extLst>
          </p:cNvPr>
          <p:cNvGrpSpPr/>
          <p:nvPr/>
        </p:nvGrpSpPr>
        <p:grpSpPr>
          <a:xfrm>
            <a:off x="10628671" y="5127179"/>
            <a:ext cx="820878" cy="1318663"/>
            <a:chOff x="7185244" y="414682"/>
            <a:chExt cx="2544566" cy="4087609"/>
          </a:xfrm>
        </p:grpSpPr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xmlns="" id="{356506AE-0C1B-4E97-8A6A-D8C9429BB7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0511" y="1910739"/>
              <a:ext cx="235200" cy="1087981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xmlns="" id="{62E55FD3-140D-4BDB-9183-965498823D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2980" y="1910735"/>
              <a:ext cx="186689" cy="1076234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xmlns="" id="{E343363F-C912-44C8-873F-2C7781775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7160" y="1806426"/>
              <a:ext cx="0" cy="1180545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xmlns="" id="{65BE38AC-4A03-4301-8C89-488916F18A22}"/>
                </a:ext>
              </a:extLst>
            </p:cNvPr>
            <p:cNvGrpSpPr/>
            <p:nvPr/>
          </p:nvGrpSpPr>
          <p:grpSpPr>
            <a:xfrm rot="20249457">
              <a:off x="7185244" y="414682"/>
              <a:ext cx="1735282" cy="1729673"/>
              <a:chOff x="8012538" y="961336"/>
              <a:chExt cx="1184376" cy="1180547"/>
            </a:xfrm>
            <a:effectLst/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xmlns="" id="{965FBC5C-851B-43A5-830A-7E2935BAC6DE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xmlns="" id="{6AF10FBC-C821-445F-A8CD-347DFDD13E4A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xmlns="" id="{25E01575-D290-48BE-BD97-8C486C99EFD5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xmlns="" id="{272CA32E-0FB7-4B84-8492-3356FB175102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xmlns="" id="{27EB57F7-28BB-4727-8D7E-24989175E52E}"/>
                </a:ext>
              </a:extLst>
            </p:cNvPr>
            <p:cNvGrpSpPr/>
            <p:nvPr/>
          </p:nvGrpSpPr>
          <p:grpSpPr>
            <a:xfrm rot="1067215">
              <a:off x="8259248" y="603902"/>
              <a:ext cx="1470562" cy="1465808"/>
              <a:chOff x="8012538" y="961336"/>
              <a:chExt cx="1184376" cy="1180547"/>
            </a:xfrm>
            <a:effectLst/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xmlns="" id="{06AC8526-77DF-45C0-A85A-FF71D58A4EB2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xmlns="" id="{87ABB4CD-9248-4A86-BE25-C8E22501D3A5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xmlns="" id="{B86F5947-B264-4AAE-8C54-E6D2D3B8831E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xmlns="" id="{23C1F222-0771-452E-82E4-30D0B2F2F120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xmlns="" id="{734CBF08-E0C4-45A8-9A86-9B190FA06E41}"/>
                </a:ext>
              </a:extLst>
            </p:cNvPr>
            <p:cNvGrpSpPr/>
            <p:nvPr/>
          </p:nvGrpSpPr>
          <p:grpSpPr>
            <a:xfrm>
              <a:off x="8012538" y="961336"/>
              <a:ext cx="1184376" cy="1180547"/>
              <a:chOff x="8012538" y="961336"/>
              <a:chExt cx="1184376" cy="1180547"/>
            </a:xfrm>
            <a:effectLst/>
          </p:grpSpPr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xmlns="" id="{D464A474-85D1-46DC-B860-9F7D565ADEF6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xmlns="" id="{393DB3BE-8A30-4C56-88A8-3AB1600F2046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xmlns="" id="{0D9A9949-4CE1-4FB2-8147-B378077EDD84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xmlns="" id="{CB475D5B-6EE9-4A34-9905-A3136EF37849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xmlns="" id="{8C81FE70-A1C9-450B-935C-6C45E3C97A58}"/>
                </a:ext>
              </a:extLst>
            </p:cNvPr>
            <p:cNvGrpSpPr/>
            <p:nvPr/>
          </p:nvGrpSpPr>
          <p:grpSpPr>
            <a:xfrm>
              <a:off x="8166042" y="2950922"/>
              <a:ext cx="840348" cy="1551369"/>
              <a:chOff x="1975571" y="1772713"/>
              <a:chExt cx="1972530" cy="3641492"/>
            </a:xfrm>
          </p:grpSpPr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xmlns="" id="{16789F32-9CC1-4F10-B339-CC332B82EBF5}"/>
                  </a:ext>
                </a:extLst>
              </p:cNvPr>
              <p:cNvGrpSpPr/>
              <p:nvPr/>
            </p:nvGrpSpPr>
            <p:grpSpPr>
              <a:xfrm>
                <a:off x="2541356" y="1772713"/>
                <a:ext cx="1106207" cy="3638635"/>
                <a:chOff x="2541356" y="1772713"/>
                <a:chExt cx="1106207" cy="3638635"/>
              </a:xfrm>
              <a:solidFill>
                <a:schemeClr val="accent3">
                  <a:lumMod val="75000"/>
                </a:schemeClr>
              </a:solidFill>
            </p:grpSpPr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xmlns="" id="{DAD1A7BA-C075-44A5-A9E5-3ED5C3F36138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xmlns="" id="{30D57F01-2D47-4666-BF0A-EA97CE698D2B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xmlns="" id="{37190649-72B1-4835-BB00-9F35228ECCF2}"/>
                    </a:ext>
                  </a:extLst>
                </p:cNvPr>
                <p:cNvSpPr/>
                <p:nvPr/>
              </p:nvSpPr>
              <p:spPr>
                <a:xfrm>
                  <a:off x="2727131" y="4925572"/>
                  <a:ext cx="257176" cy="485776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xmlns="" id="{FE05D4EF-6EDD-4270-B8F8-AF31EA48B3B4}"/>
                    </a:ext>
                  </a:extLst>
                </p:cNvPr>
                <p:cNvSpPr/>
                <p:nvPr/>
              </p:nvSpPr>
              <p:spPr>
                <a:xfrm>
                  <a:off x="2986527" y="3640650"/>
                  <a:ext cx="661036" cy="1099185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099185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60985" y="1099185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xmlns="" id="{D011F8AF-4645-4996-BCD5-130CA1EC45B0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xmlns="" id="{64377EAC-7564-476F-97F1-A4C73DDB86E0}"/>
                    </a:ext>
                  </a:extLst>
                </p:cNvPr>
                <p:cNvSpPr/>
                <p:nvPr/>
              </p:nvSpPr>
              <p:spPr>
                <a:xfrm>
                  <a:off x="2728084" y="3553158"/>
                  <a:ext cx="257176" cy="1238249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xmlns="" id="{EAE80FE5-E1AC-47A6-92B8-72597A0D2994}"/>
                    </a:ext>
                  </a:extLst>
                </p:cNvPr>
                <p:cNvSpPr/>
                <p:nvPr/>
              </p:nvSpPr>
              <p:spPr>
                <a:xfrm>
                  <a:off x="3102280" y="2270955"/>
                  <a:ext cx="457200" cy="495300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xmlns="" id="{0D3D73D9-8314-43EF-8545-017867155F50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xmlns="" id="{D006AD9D-F8A4-42D0-9DB2-B65F41DEE6A0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xmlns="" id="{F959ACE0-4AA9-48F6-88DE-9BB35B8F316E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xmlns="" id="{E9E782EE-DD08-4F89-8D00-497E8F5B8A32}"/>
                    </a:ext>
                  </a:extLst>
                </p:cNvPr>
                <p:cNvSpPr/>
                <p:nvPr/>
              </p:nvSpPr>
              <p:spPr>
                <a:xfrm>
                  <a:off x="2708898" y="1772713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xmlns="" id="{6EA8855A-DB3D-4ACE-B746-3B550C67334C}"/>
                  </a:ext>
                </a:extLst>
              </p:cNvPr>
              <p:cNvSpPr/>
              <p:nvPr/>
            </p:nvSpPr>
            <p:spPr>
              <a:xfrm>
                <a:off x="2233601" y="1909005"/>
                <a:ext cx="1714500" cy="3505200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xmlns="" id="{C1C42596-7525-4DD5-8AC8-E0831725463C}"/>
                  </a:ext>
                </a:extLst>
              </p:cNvPr>
              <p:cNvGrpSpPr/>
              <p:nvPr/>
            </p:nvGrpSpPr>
            <p:grpSpPr>
              <a:xfrm>
                <a:off x="1975571" y="1809862"/>
                <a:ext cx="1010546" cy="3175718"/>
                <a:chOff x="1975571" y="1809862"/>
                <a:chExt cx="1010546" cy="3175718"/>
              </a:xfrm>
            </p:grpSpPr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xmlns="" id="{F5259593-3A52-49AC-9EB8-2A53AA9E4D17}"/>
                    </a:ext>
                  </a:extLst>
                </p:cNvPr>
                <p:cNvSpPr/>
                <p:nvPr/>
              </p:nvSpPr>
              <p:spPr>
                <a:xfrm>
                  <a:off x="1982155" y="4195005"/>
                  <a:ext cx="600074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xmlns="" id="{FAA87E8A-E33B-48A3-A4EE-D7701E5C4FDE}"/>
                    </a:ext>
                  </a:extLst>
                </p:cNvPr>
                <p:cNvSpPr/>
                <p:nvPr/>
              </p:nvSpPr>
              <p:spPr>
                <a:xfrm>
                  <a:off x="1975571" y="4089376"/>
                  <a:ext cx="581025" cy="247650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xmlns="" id="{C4723B71-9013-4582-9091-1ABFFA3EE9D5}"/>
                    </a:ext>
                  </a:extLst>
                </p:cNvPr>
                <p:cNvSpPr/>
                <p:nvPr/>
              </p:nvSpPr>
              <p:spPr>
                <a:xfrm>
                  <a:off x="2032721" y="1973775"/>
                  <a:ext cx="940118" cy="1580197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xmlns="" id="{712603E5-25D6-4FB7-A68E-BCD8C6C948D2}"/>
                    </a:ext>
                  </a:extLst>
                </p:cNvPr>
                <p:cNvSpPr/>
                <p:nvPr/>
              </p:nvSpPr>
              <p:spPr>
                <a:xfrm>
                  <a:off x="2728941" y="1809862"/>
                  <a:ext cx="257176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8712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6" b="16326"/>
          <a:stretch>
            <a:fillRect/>
          </a:stretch>
        </p:blipFill>
        <p:spPr>
          <a:xfrm>
            <a:off x="3510745" y="1584403"/>
            <a:ext cx="2340768" cy="2112645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Команда</a:t>
            </a:r>
            <a:endParaRPr lang="en-US" dirty="0"/>
          </a:p>
        </p:txBody>
      </p:sp>
      <p:sp>
        <p:nvSpPr>
          <p:cNvPr id="44" name="Content Placeholder 8">
            <a:extLst>
              <a:ext uri="{FF2B5EF4-FFF2-40B4-BE49-F238E27FC236}">
                <a16:creationId xmlns:a16="http://schemas.microsoft.com/office/drawing/2014/main" xmlns="" id="{EE649A73-B9DE-4402-AF12-40FC8A3AC219}"/>
              </a:ext>
            </a:extLst>
          </p:cNvPr>
          <p:cNvSpPr txBox="1">
            <a:spLocks/>
          </p:cNvSpPr>
          <p:nvPr/>
        </p:nvSpPr>
        <p:spPr>
          <a:xfrm>
            <a:off x="6716064" y="4017616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sz="1600" dirty="0" err="1" smtClean="0"/>
              <a:t>Конюшев</a:t>
            </a:r>
            <a:r>
              <a:rPr lang="ru-RU" altLang="ko-KR" sz="1600" dirty="0" smtClean="0"/>
              <a:t> Артём</a:t>
            </a:r>
            <a:endParaRPr lang="ko-KR" altLang="en-US" sz="1600" dirty="0"/>
          </a:p>
        </p:txBody>
      </p:sp>
      <p:sp>
        <p:nvSpPr>
          <p:cNvPr id="45" name="Content Placeholder 9">
            <a:extLst>
              <a:ext uri="{FF2B5EF4-FFF2-40B4-BE49-F238E27FC236}">
                <a16:creationId xmlns:a16="http://schemas.microsoft.com/office/drawing/2014/main" xmlns="" id="{AECF1BC1-588F-4001-A92D-E68BC597F39E}"/>
              </a:ext>
            </a:extLst>
          </p:cNvPr>
          <p:cNvSpPr txBox="1">
            <a:spLocks/>
          </p:cNvSpPr>
          <p:nvPr/>
        </p:nvSpPr>
        <p:spPr>
          <a:xfrm>
            <a:off x="6736307" y="4330208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dirty="0" smtClean="0"/>
              <a:t>Шеф-повар и технолог проекта</a:t>
            </a:r>
            <a:endParaRPr lang="ko-KR" altLang="en-US" dirty="0"/>
          </a:p>
        </p:txBody>
      </p:sp>
      <p:grpSp>
        <p:nvGrpSpPr>
          <p:cNvPr id="46" name="Group 16">
            <a:extLst>
              <a:ext uri="{FF2B5EF4-FFF2-40B4-BE49-F238E27FC236}">
                <a16:creationId xmlns:a16="http://schemas.microsoft.com/office/drawing/2014/main" xmlns="" id="{ADF095EA-0F33-4B0E-AE32-20571061C4EB}"/>
              </a:ext>
            </a:extLst>
          </p:cNvPr>
          <p:cNvGrpSpPr/>
          <p:nvPr/>
        </p:nvGrpSpPr>
        <p:grpSpPr>
          <a:xfrm>
            <a:off x="7425815" y="4697504"/>
            <a:ext cx="565200" cy="108000"/>
            <a:chOff x="899592" y="4371950"/>
            <a:chExt cx="565200" cy="108000"/>
          </a:xfrm>
          <a:solidFill>
            <a:schemeClr val="accent2"/>
          </a:solidFill>
        </p:grpSpPr>
        <p:sp>
          <p:nvSpPr>
            <p:cNvPr id="47" name="Rectangle 17">
              <a:extLst>
                <a:ext uri="{FF2B5EF4-FFF2-40B4-BE49-F238E27FC236}">
                  <a16:creationId xmlns:a16="http://schemas.microsoft.com/office/drawing/2014/main" xmlns="" id="{62BFE44E-26EB-4B21-8099-C102710F8B12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8" name="Rectangle 18">
              <a:extLst>
                <a:ext uri="{FF2B5EF4-FFF2-40B4-BE49-F238E27FC236}">
                  <a16:creationId xmlns:a16="http://schemas.microsoft.com/office/drawing/2014/main" xmlns="" id="{74E4F32D-50C6-459D-82DB-ACA405B634D2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Rectangle 19">
              <a:extLst>
                <a:ext uri="{FF2B5EF4-FFF2-40B4-BE49-F238E27FC236}">
                  <a16:creationId xmlns:a16="http://schemas.microsoft.com/office/drawing/2014/main" xmlns="" id="{E08357C0-5E6A-4D01-B862-A870F697920E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Rectangle 20">
              <a:extLst>
                <a:ext uri="{FF2B5EF4-FFF2-40B4-BE49-F238E27FC236}">
                  <a16:creationId xmlns:a16="http://schemas.microsoft.com/office/drawing/2014/main" xmlns="" id="{40A87E28-983B-4379-B804-1D6300083F77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7" name="직사각형 82">
            <a:extLst>
              <a:ext uri="{FF2B5EF4-FFF2-40B4-BE49-F238E27FC236}">
                <a16:creationId xmlns:a16="http://schemas.microsoft.com/office/drawing/2014/main" xmlns="" id="{EB754FFD-7946-4878-AE4A-8A0EE54AA36F}"/>
              </a:ext>
            </a:extLst>
          </p:cNvPr>
          <p:cNvSpPr/>
          <p:nvPr/>
        </p:nvSpPr>
        <p:spPr>
          <a:xfrm>
            <a:off x="3726038" y="4841634"/>
            <a:ext cx="19442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1200" dirty="0"/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xmlns="" id="{E5F56ED6-108C-4495-A3E1-EBC9AED3C88D}"/>
              </a:ext>
            </a:extLst>
          </p:cNvPr>
          <p:cNvSpPr txBox="1">
            <a:spLocks/>
          </p:cNvSpPr>
          <p:nvPr/>
        </p:nvSpPr>
        <p:spPr>
          <a:xfrm>
            <a:off x="3856002" y="4042870"/>
            <a:ext cx="1944687" cy="28733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sz="1600" dirty="0" err="1" smtClean="0"/>
              <a:t>Сураев</a:t>
            </a:r>
            <a:r>
              <a:rPr lang="ru-RU" altLang="ko-KR" sz="1600" dirty="0" smtClean="0"/>
              <a:t> Андрей</a:t>
            </a:r>
            <a:endParaRPr lang="ko-KR" altLang="en-US" sz="1600" dirty="0"/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xmlns="" id="{14AC702A-FEB3-4DC5-AF45-64B8155C4396}"/>
              </a:ext>
            </a:extLst>
          </p:cNvPr>
          <p:cNvSpPr txBox="1">
            <a:spLocks/>
          </p:cNvSpPr>
          <p:nvPr/>
        </p:nvSpPr>
        <p:spPr>
          <a:xfrm>
            <a:off x="3802238" y="4304954"/>
            <a:ext cx="1944216" cy="288032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dirty="0" smtClean="0"/>
              <a:t>Идеолог  и руководитель проекта</a:t>
            </a:r>
            <a:endParaRPr lang="ko-KR" altLang="en-US" dirty="0"/>
          </a:p>
        </p:txBody>
      </p:sp>
      <p:grpSp>
        <p:nvGrpSpPr>
          <p:cNvPr id="35" name="Group 7">
            <a:extLst>
              <a:ext uri="{FF2B5EF4-FFF2-40B4-BE49-F238E27FC236}">
                <a16:creationId xmlns:a16="http://schemas.microsoft.com/office/drawing/2014/main" xmlns="" id="{DAD270C0-DDB4-4BC8-8460-11D3A895A7D6}"/>
              </a:ext>
            </a:extLst>
          </p:cNvPr>
          <p:cNvGrpSpPr/>
          <p:nvPr/>
        </p:nvGrpSpPr>
        <p:grpSpPr>
          <a:xfrm>
            <a:off x="4415546" y="4697504"/>
            <a:ext cx="565200" cy="108000"/>
            <a:chOff x="899592" y="4371950"/>
            <a:chExt cx="565200" cy="108000"/>
          </a:xfrm>
          <a:solidFill>
            <a:schemeClr val="accent1"/>
          </a:solidFill>
        </p:grpSpPr>
        <p:sp>
          <p:nvSpPr>
            <p:cNvPr id="36" name="Rectangle 8">
              <a:extLst>
                <a:ext uri="{FF2B5EF4-FFF2-40B4-BE49-F238E27FC236}">
                  <a16:creationId xmlns:a16="http://schemas.microsoft.com/office/drawing/2014/main" xmlns="" id="{234DC59F-D6E9-4F17-BB9D-A008459F8C69}"/>
                </a:ext>
              </a:extLst>
            </p:cNvPr>
            <p:cNvSpPr/>
            <p:nvPr userDrawn="1"/>
          </p:nvSpPr>
          <p:spPr>
            <a:xfrm>
              <a:off x="8995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Rectangle 9">
              <a:extLst>
                <a:ext uri="{FF2B5EF4-FFF2-40B4-BE49-F238E27FC236}">
                  <a16:creationId xmlns:a16="http://schemas.microsoft.com/office/drawing/2014/main" xmlns="" id="{86E3FA4F-6224-44B8-BAC9-9F0DD35805CA}"/>
                </a:ext>
              </a:extLst>
            </p:cNvPr>
            <p:cNvSpPr/>
            <p:nvPr userDrawn="1"/>
          </p:nvSpPr>
          <p:spPr>
            <a:xfrm>
              <a:off x="10519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Rectangle 10">
              <a:extLst>
                <a:ext uri="{FF2B5EF4-FFF2-40B4-BE49-F238E27FC236}">
                  <a16:creationId xmlns:a16="http://schemas.microsoft.com/office/drawing/2014/main" xmlns="" id="{441799EB-A675-4EF3-9D09-4772FE15D4C3}"/>
                </a:ext>
              </a:extLst>
            </p:cNvPr>
            <p:cNvSpPr/>
            <p:nvPr userDrawn="1"/>
          </p:nvSpPr>
          <p:spPr>
            <a:xfrm>
              <a:off x="12043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xmlns="" id="{3CC253FA-C135-4629-962D-B09051387041}"/>
                </a:ext>
              </a:extLst>
            </p:cNvPr>
            <p:cNvSpPr/>
            <p:nvPr userDrawn="1"/>
          </p:nvSpPr>
          <p:spPr>
            <a:xfrm>
              <a:off x="1356792" y="4371950"/>
              <a:ext cx="108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8" name="직사각형 83">
            <a:extLst>
              <a:ext uri="{FF2B5EF4-FFF2-40B4-BE49-F238E27FC236}">
                <a16:creationId xmlns:a16="http://schemas.microsoft.com/office/drawing/2014/main" xmlns="" id="{1441152A-747B-4B9F-9538-80D68D500B4E}"/>
              </a:ext>
            </a:extLst>
          </p:cNvPr>
          <p:cNvSpPr/>
          <p:nvPr/>
        </p:nvSpPr>
        <p:spPr>
          <a:xfrm>
            <a:off x="3460701" y="4927342"/>
            <a:ext cx="26272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1200" dirty="0" smtClean="0"/>
              <a:t>Закончил Плехановский, «Технология и организация общественного питания. </a:t>
            </a:r>
          </a:p>
          <a:p>
            <a:pPr algn="ctr"/>
            <a:r>
              <a:rPr lang="ru-RU" altLang="ko-KR" sz="1200" dirty="0" smtClean="0"/>
              <a:t>30 лет в общепите</a:t>
            </a:r>
            <a:r>
              <a:rPr lang="en-US" altLang="ko-KR" sz="1200" dirty="0" smtClean="0"/>
              <a:t> </a:t>
            </a:r>
            <a:r>
              <a:rPr lang="ru-RU" altLang="ko-KR" sz="1200" dirty="0" smtClean="0"/>
              <a:t>. Несколько проектов открыл с нуля. От повара – до руководителя сети фаст-</a:t>
            </a:r>
            <a:r>
              <a:rPr lang="ru-RU" altLang="ko-KR" sz="1200" dirty="0" err="1" smtClean="0"/>
              <a:t>фудов</a:t>
            </a:r>
            <a:endParaRPr lang="en-US" altLang="ko-KR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541804" y="4927342"/>
            <a:ext cx="24856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altLang="ko-KR" sz="1200" dirty="0">
                <a:solidFill>
                  <a:prstClr val="black"/>
                </a:solidFill>
              </a:rPr>
              <a:t>Закончил </a:t>
            </a:r>
            <a:r>
              <a:rPr lang="ru-RU" altLang="ko-KR" sz="1200" dirty="0" err="1" smtClean="0">
                <a:solidFill>
                  <a:prstClr val="black"/>
                </a:solidFill>
              </a:rPr>
              <a:t>Станкин</a:t>
            </a:r>
            <a:r>
              <a:rPr lang="ru-RU" altLang="ko-KR" sz="1200" dirty="0" smtClean="0">
                <a:solidFill>
                  <a:prstClr val="black"/>
                </a:solidFill>
              </a:rPr>
              <a:t>. 25 лет стажа в общепите. Неоднократный лауреат поварских конкурсов. Зарубежные стажировки. Разноплановый опыт: от шефа фабрики-кухни до ресторана в 5звёздном отеле</a:t>
            </a:r>
            <a:endParaRPr lang="ru-RU" altLang="ko-KR" sz="1200" dirty="0"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0" b="5090"/>
          <a:stretch>
            <a:fillRect/>
          </a:stretch>
        </p:blipFill>
        <p:spPr>
          <a:xfrm>
            <a:off x="6314835" y="1584403"/>
            <a:ext cx="2340768" cy="2112645"/>
          </a:xfrm>
        </p:spPr>
      </p:pic>
    </p:spTree>
    <p:extLst>
      <p:ext uri="{BB962C8B-B14F-4D97-AF65-F5344CB8AC3E}">
        <p14:creationId xmlns:p14="http://schemas.microsoft.com/office/powerpoint/2010/main" val="35446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Предложение Инвестору</a:t>
            </a:r>
            <a:endParaRPr lang="en-US" dirty="0"/>
          </a:p>
        </p:txBody>
      </p:sp>
      <p:sp>
        <p:nvSpPr>
          <p:cNvPr id="6" name="자유형: 도형 19">
            <a:extLst>
              <a:ext uri="{FF2B5EF4-FFF2-40B4-BE49-F238E27FC236}">
                <a16:creationId xmlns:a16="http://schemas.microsoft.com/office/drawing/2014/main" xmlns="" id="{466B0B28-EE3E-40CD-8541-E84AD6B48F4C}"/>
              </a:ext>
            </a:extLst>
          </p:cNvPr>
          <p:cNvSpPr/>
          <p:nvPr/>
        </p:nvSpPr>
        <p:spPr>
          <a:xfrm rot="18805991">
            <a:off x="-77476" y="1817077"/>
            <a:ext cx="3993118" cy="3951452"/>
          </a:xfrm>
          <a:custGeom>
            <a:avLst/>
            <a:gdLst>
              <a:gd name="connsiteX0" fmla="*/ 1582868 w 3378518"/>
              <a:gd name="connsiteY0" fmla="*/ 2514775 h 3343265"/>
              <a:gd name="connsiteX1" fmla="*/ 1585140 w 3378518"/>
              <a:gd name="connsiteY1" fmla="*/ 2520032 h 3343265"/>
              <a:gd name="connsiteX2" fmla="*/ 1571007 w 3378518"/>
              <a:gd name="connsiteY2" fmla="*/ 2543617 h 3343265"/>
              <a:gd name="connsiteX3" fmla="*/ 890036 w 3378518"/>
              <a:gd name="connsiteY3" fmla="*/ 1777279 h 3343265"/>
              <a:gd name="connsiteX4" fmla="*/ 867690 w 3378518"/>
              <a:gd name="connsiteY4" fmla="*/ 1772294 h 3343265"/>
              <a:gd name="connsiteX5" fmla="*/ 874046 w 3378518"/>
              <a:gd name="connsiteY5" fmla="*/ 1768943 h 3343265"/>
              <a:gd name="connsiteX6" fmla="*/ 910377 w 3378518"/>
              <a:gd name="connsiteY6" fmla="*/ 1787884 h 3343265"/>
              <a:gd name="connsiteX7" fmla="*/ 909725 w 3378518"/>
              <a:gd name="connsiteY7" fmla="*/ 1788361 h 3343265"/>
              <a:gd name="connsiteX8" fmla="*/ 905259 w 3378518"/>
              <a:gd name="connsiteY8" fmla="*/ 1785216 h 3343265"/>
              <a:gd name="connsiteX9" fmla="*/ 1540529 w 3378518"/>
              <a:gd name="connsiteY9" fmla="*/ 2416784 h 3343265"/>
              <a:gd name="connsiteX10" fmla="*/ 1544133 w 3378518"/>
              <a:gd name="connsiteY10" fmla="*/ 2425125 h 3343265"/>
              <a:gd name="connsiteX11" fmla="*/ 1537828 w 3378518"/>
              <a:gd name="connsiteY11" fmla="*/ 2422532 h 3343265"/>
              <a:gd name="connsiteX12" fmla="*/ 2052499 w 3378518"/>
              <a:gd name="connsiteY12" fmla="*/ 409197 h 3343265"/>
              <a:gd name="connsiteX13" fmla="*/ 1721848 w 3378518"/>
              <a:gd name="connsiteY13" fmla="*/ 978193 h 3343265"/>
              <a:gd name="connsiteX14" fmla="*/ 1718264 w 3378518"/>
              <a:gd name="connsiteY14" fmla="*/ 1549318 h 3343265"/>
              <a:gd name="connsiteX15" fmla="*/ 1553358 w 3378518"/>
              <a:gd name="connsiteY15" fmla="*/ 1712169 h 3343265"/>
              <a:gd name="connsiteX16" fmla="*/ 982233 w 3378518"/>
              <a:gd name="connsiteY16" fmla="*/ 1708585 h 3343265"/>
              <a:gd name="connsiteX17" fmla="*/ 438132 w 3378518"/>
              <a:gd name="connsiteY17" fmla="*/ 1996240 h 3343265"/>
              <a:gd name="connsiteX18" fmla="*/ 1327831 w 3378518"/>
              <a:gd name="connsiteY18" fmla="*/ 2935982 h 3343265"/>
              <a:gd name="connsiteX19" fmla="*/ 1644360 w 3378518"/>
              <a:gd name="connsiteY19" fmla="*/ 2379076 h 3343265"/>
              <a:gd name="connsiteX20" fmla="*/ 1647944 w 3378518"/>
              <a:gd name="connsiteY20" fmla="*/ 1807951 h 3343265"/>
              <a:gd name="connsiteX21" fmla="*/ 1812850 w 3378518"/>
              <a:gd name="connsiteY21" fmla="*/ 1645100 h 3343265"/>
              <a:gd name="connsiteX22" fmla="*/ 2383975 w 3378518"/>
              <a:gd name="connsiteY22" fmla="*/ 1648684 h 3343265"/>
              <a:gd name="connsiteX23" fmla="*/ 2775160 w 3378518"/>
              <a:gd name="connsiteY23" fmla="*/ 1524061 h 3343265"/>
              <a:gd name="connsiteX24" fmla="*/ 2793741 w 3378518"/>
              <a:gd name="connsiteY24" fmla="*/ 1508778 h 3343265"/>
              <a:gd name="connsiteX25" fmla="*/ 2816322 w 3378518"/>
              <a:gd name="connsiteY25" fmla="*/ 1508471 h 3343265"/>
              <a:gd name="connsiteX26" fmla="*/ 2806599 w 3378518"/>
              <a:gd name="connsiteY26" fmla="*/ 1498202 h 3343265"/>
              <a:gd name="connsiteX27" fmla="*/ 2837773 w 3378518"/>
              <a:gd name="connsiteY27" fmla="*/ 1472561 h 3343265"/>
              <a:gd name="connsiteX28" fmla="*/ 2941609 w 3378518"/>
              <a:gd name="connsiteY28" fmla="*/ 1348315 h 3343265"/>
              <a:gd name="connsiteX29" fmla="*/ 2174049 w 3378518"/>
              <a:gd name="connsiteY29" fmla="*/ 52146 h 3343265"/>
              <a:gd name="connsiteX30" fmla="*/ 3332823 w 3378518"/>
              <a:gd name="connsiteY30" fmla="*/ 1276097 h 3343265"/>
              <a:gd name="connsiteX31" fmla="*/ 3326372 w 3378518"/>
              <a:gd name="connsiteY31" fmla="*/ 1512000 h 3343265"/>
              <a:gd name="connsiteX32" fmla="*/ 3090468 w 3378518"/>
              <a:gd name="connsiteY32" fmla="*/ 1505547 h 3343265"/>
              <a:gd name="connsiteX33" fmla="*/ 3073378 w 3378518"/>
              <a:gd name="connsiteY33" fmla="*/ 1487496 h 3343265"/>
              <a:gd name="connsiteX34" fmla="*/ 2382792 w 3378518"/>
              <a:gd name="connsiteY34" fmla="*/ 1837062 h 3343265"/>
              <a:gd name="connsiteX35" fmla="*/ 1832752 w 3378518"/>
              <a:gd name="connsiteY35" fmla="*/ 1833609 h 3343265"/>
              <a:gd name="connsiteX36" fmla="*/ 1832752 w 3378518"/>
              <a:gd name="connsiteY36" fmla="*/ 2374892 h 3343265"/>
              <a:gd name="connsiteX37" fmla="*/ 1457702 w 3378518"/>
              <a:gd name="connsiteY37" fmla="*/ 3079064 h 3343265"/>
              <a:gd name="connsiteX38" fmla="*/ 1440373 w 3378518"/>
              <a:gd name="connsiteY38" fmla="*/ 3297572 h 3343265"/>
              <a:gd name="connsiteX39" fmla="*/ 1204469 w 3378518"/>
              <a:gd name="connsiteY39" fmla="*/ 3291119 h 3343265"/>
              <a:gd name="connsiteX40" fmla="*/ 45693 w 3378518"/>
              <a:gd name="connsiteY40" fmla="*/ 2067168 h 3343265"/>
              <a:gd name="connsiteX41" fmla="*/ 52146 w 3378518"/>
              <a:gd name="connsiteY41" fmla="*/ 1831267 h 3343265"/>
              <a:gd name="connsiteX42" fmla="*/ 288050 w 3378518"/>
              <a:gd name="connsiteY42" fmla="*/ 1837718 h 3343265"/>
              <a:gd name="connsiteX43" fmla="*/ 305161 w 3378518"/>
              <a:gd name="connsiteY43" fmla="*/ 1855791 h 3343265"/>
              <a:gd name="connsiteX44" fmla="*/ 978047 w 3378518"/>
              <a:gd name="connsiteY44" fmla="*/ 1520187 h 3343265"/>
              <a:gd name="connsiteX45" fmla="*/ 1530057 w 3378518"/>
              <a:gd name="connsiteY45" fmla="*/ 1520187 h 3343265"/>
              <a:gd name="connsiteX46" fmla="*/ 1533467 w 3378518"/>
              <a:gd name="connsiteY46" fmla="*/ 977008 h 3343265"/>
              <a:gd name="connsiteX47" fmla="*/ 1923558 w 3378518"/>
              <a:gd name="connsiteY47" fmla="*/ 268587 h 3343265"/>
              <a:gd name="connsiteX48" fmla="*/ 1938145 w 3378518"/>
              <a:gd name="connsiteY48" fmla="*/ 45695 h 3343265"/>
              <a:gd name="connsiteX49" fmla="*/ 2174049 w 3378518"/>
              <a:gd name="connsiteY49" fmla="*/ 52146 h 3343265"/>
              <a:gd name="connsiteX0" fmla="*/ 1582868 w 3378518"/>
              <a:gd name="connsiteY0" fmla="*/ 2514775 h 3343265"/>
              <a:gd name="connsiteX1" fmla="*/ 1585140 w 3378518"/>
              <a:gd name="connsiteY1" fmla="*/ 2520032 h 3343265"/>
              <a:gd name="connsiteX2" fmla="*/ 1571007 w 3378518"/>
              <a:gd name="connsiteY2" fmla="*/ 2543617 h 3343265"/>
              <a:gd name="connsiteX3" fmla="*/ 1582868 w 3378518"/>
              <a:gd name="connsiteY3" fmla="*/ 2514775 h 3343265"/>
              <a:gd name="connsiteX4" fmla="*/ 890036 w 3378518"/>
              <a:gd name="connsiteY4" fmla="*/ 1777279 h 3343265"/>
              <a:gd name="connsiteX5" fmla="*/ 867690 w 3378518"/>
              <a:gd name="connsiteY5" fmla="*/ 1772294 h 3343265"/>
              <a:gd name="connsiteX6" fmla="*/ 874046 w 3378518"/>
              <a:gd name="connsiteY6" fmla="*/ 1768943 h 3343265"/>
              <a:gd name="connsiteX7" fmla="*/ 890036 w 3378518"/>
              <a:gd name="connsiteY7" fmla="*/ 1777279 h 3343265"/>
              <a:gd name="connsiteX8" fmla="*/ 910377 w 3378518"/>
              <a:gd name="connsiteY8" fmla="*/ 1787884 h 3343265"/>
              <a:gd name="connsiteX9" fmla="*/ 909725 w 3378518"/>
              <a:gd name="connsiteY9" fmla="*/ 1788361 h 3343265"/>
              <a:gd name="connsiteX10" fmla="*/ 905259 w 3378518"/>
              <a:gd name="connsiteY10" fmla="*/ 1785216 h 3343265"/>
              <a:gd name="connsiteX11" fmla="*/ 910377 w 3378518"/>
              <a:gd name="connsiteY11" fmla="*/ 1787884 h 3343265"/>
              <a:gd name="connsiteX12" fmla="*/ 1540529 w 3378518"/>
              <a:gd name="connsiteY12" fmla="*/ 2416784 h 3343265"/>
              <a:gd name="connsiteX13" fmla="*/ 1544133 w 3378518"/>
              <a:gd name="connsiteY13" fmla="*/ 2425125 h 3343265"/>
              <a:gd name="connsiteX14" fmla="*/ 1537828 w 3378518"/>
              <a:gd name="connsiteY14" fmla="*/ 2422532 h 3343265"/>
              <a:gd name="connsiteX15" fmla="*/ 1540529 w 3378518"/>
              <a:gd name="connsiteY15" fmla="*/ 2416784 h 3343265"/>
              <a:gd name="connsiteX16" fmla="*/ 2052499 w 3378518"/>
              <a:gd name="connsiteY16" fmla="*/ 409197 h 3343265"/>
              <a:gd name="connsiteX17" fmla="*/ 1721848 w 3378518"/>
              <a:gd name="connsiteY17" fmla="*/ 978193 h 3343265"/>
              <a:gd name="connsiteX18" fmla="*/ 1718264 w 3378518"/>
              <a:gd name="connsiteY18" fmla="*/ 1549318 h 3343265"/>
              <a:gd name="connsiteX19" fmla="*/ 1553358 w 3378518"/>
              <a:gd name="connsiteY19" fmla="*/ 1712169 h 3343265"/>
              <a:gd name="connsiteX20" fmla="*/ 982233 w 3378518"/>
              <a:gd name="connsiteY20" fmla="*/ 1708585 h 3343265"/>
              <a:gd name="connsiteX21" fmla="*/ 438132 w 3378518"/>
              <a:gd name="connsiteY21" fmla="*/ 1996240 h 3343265"/>
              <a:gd name="connsiteX22" fmla="*/ 1327831 w 3378518"/>
              <a:gd name="connsiteY22" fmla="*/ 2935982 h 3343265"/>
              <a:gd name="connsiteX23" fmla="*/ 1644360 w 3378518"/>
              <a:gd name="connsiteY23" fmla="*/ 2379076 h 3343265"/>
              <a:gd name="connsiteX24" fmla="*/ 1647944 w 3378518"/>
              <a:gd name="connsiteY24" fmla="*/ 1807951 h 3343265"/>
              <a:gd name="connsiteX25" fmla="*/ 1812850 w 3378518"/>
              <a:gd name="connsiteY25" fmla="*/ 1645100 h 3343265"/>
              <a:gd name="connsiteX26" fmla="*/ 2383975 w 3378518"/>
              <a:gd name="connsiteY26" fmla="*/ 1648684 h 3343265"/>
              <a:gd name="connsiteX27" fmla="*/ 2775160 w 3378518"/>
              <a:gd name="connsiteY27" fmla="*/ 1524061 h 3343265"/>
              <a:gd name="connsiteX28" fmla="*/ 2793741 w 3378518"/>
              <a:gd name="connsiteY28" fmla="*/ 1508778 h 3343265"/>
              <a:gd name="connsiteX29" fmla="*/ 2816322 w 3378518"/>
              <a:gd name="connsiteY29" fmla="*/ 1508471 h 3343265"/>
              <a:gd name="connsiteX30" fmla="*/ 2806599 w 3378518"/>
              <a:gd name="connsiteY30" fmla="*/ 1498202 h 3343265"/>
              <a:gd name="connsiteX31" fmla="*/ 2837773 w 3378518"/>
              <a:gd name="connsiteY31" fmla="*/ 1472561 h 3343265"/>
              <a:gd name="connsiteX32" fmla="*/ 2941609 w 3378518"/>
              <a:gd name="connsiteY32" fmla="*/ 1348315 h 3343265"/>
              <a:gd name="connsiteX33" fmla="*/ 2052499 w 3378518"/>
              <a:gd name="connsiteY33" fmla="*/ 409197 h 3343265"/>
              <a:gd name="connsiteX34" fmla="*/ 2174049 w 3378518"/>
              <a:gd name="connsiteY34" fmla="*/ 52146 h 3343265"/>
              <a:gd name="connsiteX35" fmla="*/ 3332823 w 3378518"/>
              <a:gd name="connsiteY35" fmla="*/ 1276097 h 3343265"/>
              <a:gd name="connsiteX36" fmla="*/ 3326372 w 3378518"/>
              <a:gd name="connsiteY36" fmla="*/ 1512000 h 3343265"/>
              <a:gd name="connsiteX37" fmla="*/ 3090468 w 3378518"/>
              <a:gd name="connsiteY37" fmla="*/ 1505547 h 3343265"/>
              <a:gd name="connsiteX38" fmla="*/ 3073378 w 3378518"/>
              <a:gd name="connsiteY38" fmla="*/ 1487496 h 3343265"/>
              <a:gd name="connsiteX39" fmla="*/ 2382792 w 3378518"/>
              <a:gd name="connsiteY39" fmla="*/ 1837062 h 3343265"/>
              <a:gd name="connsiteX40" fmla="*/ 1832752 w 3378518"/>
              <a:gd name="connsiteY40" fmla="*/ 1833609 h 3343265"/>
              <a:gd name="connsiteX41" fmla="*/ 1832752 w 3378518"/>
              <a:gd name="connsiteY41" fmla="*/ 2374892 h 3343265"/>
              <a:gd name="connsiteX42" fmla="*/ 1457702 w 3378518"/>
              <a:gd name="connsiteY42" fmla="*/ 3079064 h 3343265"/>
              <a:gd name="connsiteX43" fmla="*/ 1440373 w 3378518"/>
              <a:gd name="connsiteY43" fmla="*/ 3297572 h 3343265"/>
              <a:gd name="connsiteX44" fmla="*/ 1204469 w 3378518"/>
              <a:gd name="connsiteY44" fmla="*/ 3291119 h 3343265"/>
              <a:gd name="connsiteX45" fmla="*/ 45693 w 3378518"/>
              <a:gd name="connsiteY45" fmla="*/ 2067168 h 3343265"/>
              <a:gd name="connsiteX46" fmla="*/ 52146 w 3378518"/>
              <a:gd name="connsiteY46" fmla="*/ 1831267 h 3343265"/>
              <a:gd name="connsiteX47" fmla="*/ 288050 w 3378518"/>
              <a:gd name="connsiteY47" fmla="*/ 1837718 h 3343265"/>
              <a:gd name="connsiteX48" fmla="*/ 305161 w 3378518"/>
              <a:gd name="connsiteY48" fmla="*/ 1855791 h 3343265"/>
              <a:gd name="connsiteX49" fmla="*/ 978047 w 3378518"/>
              <a:gd name="connsiteY49" fmla="*/ 1520187 h 3343265"/>
              <a:gd name="connsiteX50" fmla="*/ 1530057 w 3378518"/>
              <a:gd name="connsiteY50" fmla="*/ 1520187 h 3343265"/>
              <a:gd name="connsiteX51" fmla="*/ 1533467 w 3378518"/>
              <a:gd name="connsiteY51" fmla="*/ 977008 h 3343265"/>
              <a:gd name="connsiteX52" fmla="*/ 1923558 w 3378518"/>
              <a:gd name="connsiteY52" fmla="*/ 268587 h 3343265"/>
              <a:gd name="connsiteX53" fmla="*/ 1938145 w 3378518"/>
              <a:gd name="connsiteY53" fmla="*/ 45695 h 3343265"/>
              <a:gd name="connsiteX54" fmla="*/ 2174049 w 3378518"/>
              <a:gd name="connsiteY54" fmla="*/ 52146 h 3343265"/>
              <a:gd name="connsiteX0" fmla="*/ 1571007 w 3378518"/>
              <a:gd name="connsiteY0" fmla="*/ 2543617 h 3343265"/>
              <a:gd name="connsiteX1" fmla="*/ 1585140 w 3378518"/>
              <a:gd name="connsiteY1" fmla="*/ 2520032 h 3343265"/>
              <a:gd name="connsiteX2" fmla="*/ 1571007 w 3378518"/>
              <a:gd name="connsiteY2" fmla="*/ 2543617 h 3343265"/>
              <a:gd name="connsiteX3" fmla="*/ 890036 w 3378518"/>
              <a:gd name="connsiteY3" fmla="*/ 1777279 h 3343265"/>
              <a:gd name="connsiteX4" fmla="*/ 867690 w 3378518"/>
              <a:gd name="connsiteY4" fmla="*/ 1772294 h 3343265"/>
              <a:gd name="connsiteX5" fmla="*/ 874046 w 3378518"/>
              <a:gd name="connsiteY5" fmla="*/ 1768943 h 3343265"/>
              <a:gd name="connsiteX6" fmla="*/ 890036 w 3378518"/>
              <a:gd name="connsiteY6" fmla="*/ 1777279 h 3343265"/>
              <a:gd name="connsiteX7" fmla="*/ 910377 w 3378518"/>
              <a:gd name="connsiteY7" fmla="*/ 1787884 h 3343265"/>
              <a:gd name="connsiteX8" fmla="*/ 909725 w 3378518"/>
              <a:gd name="connsiteY8" fmla="*/ 1788361 h 3343265"/>
              <a:gd name="connsiteX9" fmla="*/ 905259 w 3378518"/>
              <a:gd name="connsiteY9" fmla="*/ 1785216 h 3343265"/>
              <a:gd name="connsiteX10" fmla="*/ 910377 w 3378518"/>
              <a:gd name="connsiteY10" fmla="*/ 1787884 h 3343265"/>
              <a:gd name="connsiteX11" fmla="*/ 1540529 w 3378518"/>
              <a:gd name="connsiteY11" fmla="*/ 2416784 h 3343265"/>
              <a:gd name="connsiteX12" fmla="*/ 1544133 w 3378518"/>
              <a:gd name="connsiteY12" fmla="*/ 2425125 h 3343265"/>
              <a:gd name="connsiteX13" fmla="*/ 1537828 w 3378518"/>
              <a:gd name="connsiteY13" fmla="*/ 2422532 h 3343265"/>
              <a:gd name="connsiteX14" fmla="*/ 1540529 w 3378518"/>
              <a:gd name="connsiteY14" fmla="*/ 2416784 h 3343265"/>
              <a:gd name="connsiteX15" fmla="*/ 2052499 w 3378518"/>
              <a:gd name="connsiteY15" fmla="*/ 409197 h 3343265"/>
              <a:gd name="connsiteX16" fmla="*/ 1721848 w 3378518"/>
              <a:gd name="connsiteY16" fmla="*/ 978193 h 3343265"/>
              <a:gd name="connsiteX17" fmla="*/ 1718264 w 3378518"/>
              <a:gd name="connsiteY17" fmla="*/ 1549318 h 3343265"/>
              <a:gd name="connsiteX18" fmla="*/ 1553358 w 3378518"/>
              <a:gd name="connsiteY18" fmla="*/ 1712169 h 3343265"/>
              <a:gd name="connsiteX19" fmla="*/ 982233 w 3378518"/>
              <a:gd name="connsiteY19" fmla="*/ 1708585 h 3343265"/>
              <a:gd name="connsiteX20" fmla="*/ 438132 w 3378518"/>
              <a:gd name="connsiteY20" fmla="*/ 1996240 h 3343265"/>
              <a:gd name="connsiteX21" fmla="*/ 1327831 w 3378518"/>
              <a:gd name="connsiteY21" fmla="*/ 2935982 h 3343265"/>
              <a:gd name="connsiteX22" fmla="*/ 1644360 w 3378518"/>
              <a:gd name="connsiteY22" fmla="*/ 2379076 h 3343265"/>
              <a:gd name="connsiteX23" fmla="*/ 1647944 w 3378518"/>
              <a:gd name="connsiteY23" fmla="*/ 1807951 h 3343265"/>
              <a:gd name="connsiteX24" fmla="*/ 1812850 w 3378518"/>
              <a:gd name="connsiteY24" fmla="*/ 1645100 h 3343265"/>
              <a:gd name="connsiteX25" fmla="*/ 2383975 w 3378518"/>
              <a:gd name="connsiteY25" fmla="*/ 1648684 h 3343265"/>
              <a:gd name="connsiteX26" fmla="*/ 2775160 w 3378518"/>
              <a:gd name="connsiteY26" fmla="*/ 1524061 h 3343265"/>
              <a:gd name="connsiteX27" fmla="*/ 2793741 w 3378518"/>
              <a:gd name="connsiteY27" fmla="*/ 1508778 h 3343265"/>
              <a:gd name="connsiteX28" fmla="*/ 2816322 w 3378518"/>
              <a:gd name="connsiteY28" fmla="*/ 1508471 h 3343265"/>
              <a:gd name="connsiteX29" fmla="*/ 2806599 w 3378518"/>
              <a:gd name="connsiteY29" fmla="*/ 1498202 h 3343265"/>
              <a:gd name="connsiteX30" fmla="*/ 2837773 w 3378518"/>
              <a:gd name="connsiteY30" fmla="*/ 1472561 h 3343265"/>
              <a:gd name="connsiteX31" fmla="*/ 2941609 w 3378518"/>
              <a:gd name="connsiteY31" fmla="*/ 1348315 h 3343265"/>
              <a:gd name="connsiteX32" fmla="*/ 2052499 w 3378518"/>
              <a:gd name="connsiteY32" fmla="*/ 409197 h 3343265"/>
              <a:gd name="connsiteX33" fmla="*/ 2174049 w 3378518"/>
              <a:gd name="connsiteY33" fmla="*/ 52146 h 3343265"/>
              <a:gd name="connsiteX34" fmla="*/ 3332823 w 3378518"/>
              <a:gd name="connsiteY34" fmla="*/ 1276097 h 3343265"/>
              <a:gd name="connsiteX35" fmla="*/ 3326372 w 3378518"/>
              <a:gd name="connsiteY35" fmla="*/ 1512000 h 3343265"/>
              <a:gd name="connsiteX36" fmla="*/ 3090468 w 3378518"/>
              <a:gd name="connsiteY36" fmla="*/ 1505547 h 3343265"/>
              <a:gd name="connsiteX37" fmla="*/ 3073378 w 3378518"/>
              <a:gd name="connsiteY37" fmla="*/ 1487496 h 3343265"/>
              <a:gd name="connsiteX38" fmla="*/ 2382792 w 3378518"/>
              <a:gd name="connsiteY38" fmla="*/ 1837062 h 3343265"/>
              <a:gd name="connsiteX39" fmla="*/ 1832752 w 3378518"/>
              <a:gd name="connsiteY39" fmla="*/ 1833609 h 3343265"/>
              <a:gd name="connsiteX40" fmla="*/ 1832752 w 3378518"/>
              <a:gd name="connsiteY40" fmla="*/ 2374892 h 3343265"/>
              <a:gd name="connsiteX41" fmla="*/ 1457702 w 3378518"/>
              <a:gd name="connsiteY41" fmla="*/ 3079064 h 3343265"/>
              <a:gd name="connsiteX42" fmla="*/ 1440373 w 3378518"/>
              <a:gd name="connsiteY42" fmla="*/ 3297572 h 3343265"/>
              <a:gd name="connsiteX43" fmla="*/ 1204469 w 3378518"/>
              <a:gd name="connsiteY43" fmla="*/ 3291119 h 3343265"/>
              <a:gd name="connsiteX44" fmla="*/ 45693 w 3378518"/>
              <a:gd name="connsiteY44" fmla="*/ 2067168 h 3343265"/>
              <a:gd name="connsiteX45" fmla="*/ 52146 w 3378518"/>
              <a:gd name="connsiteY45" fmla="*/ 1831267 h 3343265"/>
              <a:gd name="connsiteX46" fmla="*/ 288050 w 3378518"/>
              <a:gd name="connsiteY46" fmla="*/ 1837718 h 3343265"/>
              <a:gd name="connsiteX47" fmla="*/ 305161 w 3378518"/>
              <a:gd name="connsiteY47" fmla="*/ 1855791 h 3343265"/>
              <a:gd name="connsiteX48" fmla="*/ 978047 w 3378518"/>
              <a:gd name="connsiteY48" fmla="*/ 1520187 h 3343265"/>
              <a:gd name="connsiteX49" fmla="*/ 1530057 w 3378518"/>
              <a:gd name="connsiteY49" fmla="*/ 1520187 h 3343265"/>
              <a:gd name="connsiteX50" fmla="*/ 1533467 w 3378518"/>
              <a:gd name="connsiteY50" fmla="*/ 977008 h 3343265"/>
              <a:gd name="connsiteX51" fmla="*/ 1923558 w 3378518"/>
              <a:gd name="connsiteY51" fmla="*/ 268587 h 3343265"/>
              <a:gd name="connsiteX52" fmla="*/ 1938145 w 3378518"/>
              <a:gd name="connsiteY52" fmla="*/ 45695 h 3343265"/>
              <a:gd name="connsiteX53" fmla="*/ 2174049 w 3378518"/>
              <a:gd name="connsiteY53" fmla="*/ 52146 h 3343265"/>
              <a:gd name="connsiteX0" fmla="*/ 890036 w 3378518"/>
              <a:gd name="connsiteY0" fmla="*/ 1777279 h 3343265"/>
              <a:gd name="connsiteX1" fmla="*/ 867690 w 3378518"/>
              <a:gd name="connsiteY1" fmla="*/ 1772294 h 3343265"/>
              <a:gd name="connsiteX2" fmla="*/ 874046 w 3378518"/>
              <a:gd name="connsiteY2" fmla="*/ 1768943 h 3343265"/>
              <a:gd name="connsiteX3" fmla="*/ 890036 w 3378518"/>
              <a:gd name="connsiteY3" fmla="*/ 1777279 h 3343265"/>
              <a:gd name="connsiteX4" fmla="*/ 910377 w 3378518"/>
              <a:gd name="connsiteY4" fmla="*/ 1787884 h 3343265"/>
              <a:gd name="connsiteX5" fmla="*/ 909725 w 3378518"/>
              <a:gd name="connsiteY5" fmla="*/ 1788361 h 3343265"/>
              <a:gd name="connsiteX6" fmla="*/ 905259 w 3378518"/>
              <a:gd name="connsiteY6" fmla="*/ 1785216 h 3343265"/>
              <a:gd name="connsiteX7" fmla="*/ 910377 w 3378518"/>
              <a:gd name="connsiteY7" fmla="*/ 1787884 h 3343265"/>
              <a:gd name="connsiteX8" fmla="*/ 1540529 w 3378518"/>
              <a:gd name="connsiteY8" fmla="*/ 2416784 h 3343265"/>
              <a:gd name="connsiteX9" fmla="*/ 1544133 w 3378518"/>
              <a:gd name="connsiteY9" fmla="*/ 2425125 h 3343265"/>
              <a:gd name="connsiteX10" fmla="*/ 1537828 w 3378518"/>
              <a:gd name="connsiteY10" fmla="*/ 2422532 h 3343265"/>
              <a:gd name="connsiteX11" fmla="*/ 1540529 w 3378518"/>
              <a:gd name="connsiteY11" fmla="*/ 2416784 h 3343265"/>
              <a:gd name="connsiteX12" fmla="*/ 2052499 w 3378518"/>
              <a:gd name="connsiteY12" fmla="*/ 409197 h 3343265"/>
              <a:gd name="connsiteX13" fmla="*/ 1721848 w 3378518"/>
              <a:gd name="connsiteY13" fmla="*/ 978193 h 3343265"/>
              <a:gd name="connsiteX14" fmla="*/ 1718264 w 3378518"/>
              <a:gd name="connsiteY14" fmla="*/ 1549318 h 3343265"/>
              <a:gd name="connsiteX15" fmla="*/ 1553358 w 3378518"/>
              <a:gd name="connsiteY15" fmla="*/ 1712169 h 3343265"/>
              <a:gd name="connsiteX16" fmla="*/ 982233 w 3378518"/>
              <a:gd name="connsiteY16" fmla="*/ 1708585 h 3343265"/>
              <a:gd name="connsiteX17" fmla="*/ 438132 w 3378518"/>
              <a:gd name="connsiteY17" fmla="*/ 1996240 h 3343265"/>
              <a:gd name="connsiteX18" fmla="*/ 1327831 w 3378518"/>
              <a:gd name="connsiteY18" fmla="*/ 2935982 h 3343265"/>
              <a:gd name="connsiteX19" fmla="*/ 1644360 w 3378518"/>
              <a:gd name="connsiteY19" fmla="*/ 2379076 h 3343265"/>
              <a:gd name="connsiteX20" fmla="*/ 1647944 w 3378518"/>
              <a:gd name="connsiteY20" fmla="*/ 1807951 h 3343265"/>
              <a:gd name="connsiteX21" fmla="*/ 1812850 w 3378518"/>
              <a:gd name="connsiteY21" fmla="*/ 1645100 h 3343265"/>
              <a:gd name="connsiteX22" fmla="*/ 2383975 w 3378518"/>
              <a:gd name="connsiteY22" fmla="*/ 1648684 h 3343265"/>
              <a:gd name="connsiteX23" fmla="*/ 2775160 w 3378518"/>
              <a:gd name="connsiteY23" fmla="*/ 1524061 h 3343265"/>
              <a:gd name="connsiteX24" fmla="*/ 2793741 w 3378518"/>
              <a:gd name="connsiteY24" fmla="*/ 1508778 h 3343265"/>
              <a:gd name="connsiteX25" fmla="*/ 2816322 w 3378518"/>
              <a:gd name="connsiteY25" fmla="*/ 1508471 h 3343265"/>
              <a:gd name="connsiteX26" fmla="*/ 2806599 w 3378518"/>
              <a:gd name="connsiteY26" fmla="*/ 1498202 h 3343265"/>
              <a:gd name="connsiteX27" fmla="*/ 2837773 w 3378518"/>
              <a:gd name="connsiteY27" fmla="*/ 1472561 h 3343265"/>
              <a:gd name="connsiteX28" fmla="*/ 2941609 w 3378518"/>
              <a:gd name="connsiteY28" fmla="*/ 1348315 h 3343265"/>
              <a:gd name="connsiteX29" fmla="*/ 2052499 w 3378518"/>
              <a:gd name="connsiteY29" fmla="*/ 409197 h 3343265"/>
              <a:gd name="connsiteX30" fmla="*/ 2174049 w 3378518"/>
              <a:gd name="connsiteY30" fmla="*/ 52146 h 3343265"/>
              <a:gd name="connsiteX31" fmla="*/ 3332823 w 3378518"/>
              <a:gd name="connsiteY31" fmla="*/ 1276097 h 3343265"/>
              <a:gd name="connsiteX32" fmla="*/ 3326372 w 3378518"/>
              <a:gd name="connsiteY32" fmla="*/ 1512000 h 3343265"/>
              <a:gd name="connsiteX33" fmla="*/ 3090468 w 3378518"/>
              <a:gd name="connsiteY33" fmla="*/ 1505547 h 3343265"/>
              <a:gd name="connsiteX34" fmla="*/ 3073378 w 3378518"/>
              <a:gd name="connsiteY34" fmla="*/ 1487496 h 3343265"/>
              <a:gd name="connsiteX35" fmla="*/ 2382792 w 3378518"/>
              <a:gd name="connsiteY35" fmla="*/ 1837062 h 3343265"/>
              <a:gd name="connsiteX36" fmla="*/ 1832752 w 3378518"/>
              <a:gd name="connsiteY36" fmla="*/ 1833609 h 3343265"/>
              <a:gd name="connsiteX37" fmla="*/ 1832752 w 3378518"/>
              <a:gd name="connsiteY37" fmla="*/ 2374892 h 3343265"/>
              <a:gd name="connsiteX38" fmla="*/ 1457702 w 3378518"/>
              <a:gd name="connsiteY38" fmla="*/ 3079064 h 3343265"/>
              <a:gd name="connsiteX39" fmla="*/ 1440373 w 3378518"/>
              <a:gd name="connsiteY39" fmla="*/ 3297572 h 3343265"/>
              <a:gd name="connsiteX40" fmla="*/ 1204469 w 3378518"/>
              <a:gd name="connsiteY40" fmla="*/ 3291119 h 3343265"/>
              <a:gd name="connsiteX41" fmla="*/ 45693 w 3378518"/>
              <a:gd name="connsiteY41" fmla="*/ 2067168 h 3343265"/>
              <a:gd name="connsiteX42" fmla="*/ 52146 w 3378518"/>
              <a:gd name="connsiteY42" fmla="*/ 1831267 h 3343265"/>
              <a:gd name="connsiteX43" fmla="*/ 288050 w 3378518"/>
              <a:gd name="connsiteY43" fmla="*/ 1837718 h 3343265"/>
              <a:gd name="connsiteX44" fmla="*/ 305161 w 3378518"/>
              <a:gd name="connsiteY44" fmla="*/ 1855791 h 3343265"/>
              <a:gd name="connsiteX45" fmla="*/ 978047 w 3378518"/>
              <a:gd name="connsiteY45" fmla="*/ 1520187 h 3343265"/>
              <a:gd name="connsiteX46" fmla="*/ 1530057 w 3378518"/>
              <a:gd name="connsiteY46" fmla="*/ 1520187 h 3343265"/>
              <a:gd name="connsiteX47" fmla="*/ 1533467 w 3378518"/>
              <a:gd name="connsiteY47" fmla="*/ 977008 h 3343265"/>
              <a:gd name="connsiteX48" fmla="*/ 1923558 w 3378518"/>
              <a:gd name="connsiteY48" fmla="*/ 268587 h 3343265"/>
              <a:gd name="connsiteX49" fmla="*/ 1938145 w 3378518"/>
              <a:gd name="connsiteY49" fmla="*/ 45695 h 3343265"/>
              <a:gd name="connsiteX50" fmla="*/ 2174049 w 3378518"/>
              <a:gd name="connsiteY50" fmla="*/ 52146 h 3343265"/>
              <a:gd name="connsiteX0" fmla="*/ 890036 w 3378518"/>
              <a:gd name="connsiteY0" fmla="*/ 1777279 h 3343265"/>
              <a:gd name="connsiteX1" fmla="*/ 867690 w 3378518"/>
              <a:gd name="connsiteY1" fmla="*/ 1772294 h 3343265"/>
              <a:gd name="connsiteX2" fmla="*/ 874046 w 3378518"/>
              <a:gd name="connsiteY2" fmla="*/ 1768943 h 3343265"/>
              <a:gd name="connsiteX3" fmla="*/ 890036 w 3378518"/>
              <a:gd name="connsiteY3" fmla="*/ 1777279 h 3343265"/>
              <a:gd name="connsiteX4" fmla="*/ 910377 w 3378518"/>
              <a:gd name="connsiteY4" fmla="*/ 1787884 h 3343265"/>
              <a:gd name="connsiteX5" fmla="*/ 909725 w 3378518"/>
              <a:gd name="connsiteY5" fmla="*/ 1788361 h 3343265"/>
              <a:gd name="connsiteX6" fmla="*/ 905259 w 3378518"/>
              <a:gd name="connsiteY6" fmla="*/ 1785216 h 3343265"/>
              <a:gd name="connsiteX7" fmla="*/ 910377 w 3378518"/>
              <a:gd name="connsiteY7" fmla="*/ 1787884 h 3343265"/>
              <a:gd name="connsiteX8" fmla="*/ 1537828 w 3378518"/>
              <a:gd name="connsiteY8" fmla="*/ 2422532 h 3343265"/>
              <a:gd name="connsiteX9" fmla="*/ 1544133 w 3378518"/>
              <a:gd name="connsiteY9" fmla="*/ 2425125 h 3343265"/>
              <a:gd name="connsiteX10" fmla="*/ 1537828 w 3378518"/>
              <a:gd name="connsiteY10" fmla="*/ 2422532 h 3343265"/>
              <a:gd name="connsiteX11" fmla="*/ 2052499 w 3378518"/>
              <a:gd name="connsiteY11" fmla="*/ 409197 h 3343265"/>
              <a:gd name="connsiteX12" fmla="*/ 1721848 w 3378518"/>
              <a:gd name="connsiteY12" fmla="*/ 978193 h 3343265"/>
              <a:gd name="connsiteX13" fmla="*/ 1718264 w 3378518"/>
              <a:gd name="connsiteY13" fmla="*/ 1549318 h 3343265"/>
              <a:gd name="connsiteX14" fmla="*/ 1553358 w 3378518"/>
              <a:gd name="connsiteY14" fmla="*/ 1712169 h 3343265"/>
              <a:gd name="connsiteX15" fmla="*/ 982233 w 3378518"/>
              <a:gd name="connsiteY15" fmla="*/ 1708585 h 3343265"/>
              <a:gd name="connsiteX16" fmla="*/ 438132 w 3378518"/>
              <a:gd name="connsiteY16" fmla="*/ 1996240 h 3343265"/>
              <a:gd name="connsiteX17" fmla="*/ 1327831 w 3378518"/>
              <a:gd name="connsiteY17" fmla="*/ 2935982 h 3343265"/>
              <a:gd name="connsiteX18" fmla="*/ 1644360 w 3378518"/>
              <a:gd name="connsiteY18" fmla="*/ 2379076 h 3343265"/>
              <a:gd name="connsiteX19" fmla="*/ 1647944 w 3378518"/>
              <a:gd name="connsiteY19" fmla="*/ 1807951 h 3343265"/>
              <a:gd name="connsiteX20" fmla="*/ 1812850 w 3378518"/>
              <a:gd name="connsiteY20" fmla="*/ 1645100 h 3343265"/>
              <a:gd name="connsiteX21" fmla="*/ 2383975 w 3378518"/>
              <a:gd name="connsiteY21" fmla="*/ 1648684 h 3343265"/>
              <a:gd name="connsiteX22" fmla="*/ 2775160 w 3378518"/>
              <a:gd name="connsiteY22" fmla="*/ 1524061 h 3343265"/>
              <a:gd name="connsiteX23" fmla="*/ 2793741 w 3378518"/>
              <a:gd name="connsiteY23" fmla="*/ 1508778 h 3343265"/>
              <a:gd name="connsiteX24" fmla="*/ 2816322 w 3378518"/>
              <a:gd name="connsiteY24" fmla="*/ 1508471 h 3343265"/>
              <a:gd name="connsiteX25" fmla="*/ 2806599 w 3378518"/>
              <a:gd name="connsiteY25" fmla="*/ 1498202 h 3343265"/>
              <a:gd name="connsiteX26" fmla="*/ 2837773 w 3378518"/>
              <a:gd name="connsiteY26" fmla="*/ 1472561 h 3343265"/>
              <a:gd name="connsiteX27" fmla="*/ 2941609 w 3378518"/>
              <a:gd name="connsiteY27" fmla="*/ 1348315 h 3343265"/>
              <a:gd name="connsiteX28" fmla="*/ 2052499 w 3378518"/>
              <a:gd name="connsiteY28" fmla="*/ 409197 h 3343265"/>
              <a:gd name="connsiteX29" fmla="*/ 2174049 w 3378518"/>
              <a:gd name="connsiteY29" fmla="*/ 52146 h 3343265"/>
              <a:gd name="connsiteX30" fmla="*/ 3332823 w 3378518"/>
              <a:gd name="connsiteY30" fmla="*/ 1276097 h 3343265"/>
              <a:gd name="connsiteX31" fmla="*/ 3326372 w 3378518"/>
              <a:gd name="connsiteY31" fmla="*/ 1512000 h 3343265"/>
              <a:gd name="connsiteX32" fmla="*/ 3090468 w 3378518"/>
              <a:gd name="connsiteY32" fmla="*/ 1505547 h 3343265"/>
              <a:gd name="connsiteX33" fmla="*/ 3073378 w 3378518"/>
              <a:gd name="connsiteY33" fmla="*/ 1487496 h 3343265"/>
              <a:gd name="connsiteX34" fmla="*/ 2382792 w 3378518"/>
              <a:gd name="connsiteY34" fmla="*/ 1837062 h 3343265"/>
              <a:gd name="connsiteX35" fmla="*/ 1832752 w 3378518"/>
              <a:gd name="connsiteY35" fmla="*/ 1833609 h 3343265"/>
              <a:gd name="connsiteX36" fmla="*/ 1832752 w 3378518"/>
              <a:gd name="connsiteY36" fmla="*/ 2374892 h 3343265"/>
              <a:gd name="connsiteX37" fmla="*/ 1457702 w 3378518"/>
              <a:gd name="connsiteY37" fmla="*/ 3079064 h 3343265"/>
              <a:gd name="connsiteX38" fmla="*/ 1440373 w 3378518"/>
              <a:gd name="connsiteY38" fmla="*/ 3297572 h 3343265"/>
              <a:gd name="connsiteX39" fmla="*/ 1204469 w 3378518"/>
              <a:gd name="connsiteY39" fmla="*/ 3291119 h 3343265"/>
              <a:gd name="connsiteX40" fmla="*/ 45693 w 3378518"/>
              <a:gd name="connsiteY40" fmla="*/ 2067168 h 3343265"/>
              <a:gd name="connsiteX41" fmla="*/ 52146 w 3378518"/>
              <a:gd name="connsiteY41" fmla="*/ 1831267 h 3343265"/>
              <a:gd name="connsiteX42" fmla="*/ 288050 w 3378518"/>
              <a:gd name="connsiteY42" fmla="*/ 1837718 h 3343265"/>
              <a:gd name="connsiteX43" fmla="*/ 305161 w 3378518"/>
              <a:gd name="connsiteY43" fmla="*/ 1855791 h 3343265"/>
              <a:gd name="connsiteX44" fmla="*/ 978047 w 3378518"/>
              <a:gd name="connsiteY44" fmla="*/ 1520187 h 3343265"/>
              <a:gd name="connsiteX45" fmla="*/ 1530057 w 3378518"/>
              <a:gd name="connsiteY45" fmla="*/ 1520187 h 3343265"/>
              <a:gd name="connsiteX46" fmla="*/ 1533467 w 3378518"/>
              <a:gd name="connsiteY46" fmla="*/ 977008 h 3343265"/>
              <a:gd name="connsiteX47" fmla="*/ 1923558 w 3378518"/>
              <a:gd name="connsiteY47" fmla="*/ 268587 h 3343265"/>
              <a:gd name="connsiteX48" fmla="*/ 1938145 w 3378518"/>
              <a:gd name="connsiteY48" fmla="*/ 45695 h 3343265"/>
              <a:gd name="connsiteX49" fmla="*/ 2174049 w 3378518"/>
              <a:gd name="connsiteY49" fmla="*/ 52146 h 3343265"/>
              <a:gd name="connsiteX0" fmla="*/ 890036 w 3378518"/>
              <a:gd name="connsiteY0" fmla="*/ 1777279 h 3343265"/>
              <a:gd name="connsiteX1" fmla="*/ 867690 w 3378518"/>
              <a:gd name="connsiteY1" fmla="*/ 1772294 h 3343265"/>
              <a:gd name="connsiteX2" fmla="*/ 874046 w 3378518"/>
              <a:gd name="connsiteY2" fmla="*/ 1768943 h 3343265"/>
              <a:gd name="connsiteX3" fmla="*/ 890036 w 3378518"/>
              <a:gd name="connsiteY3" fmla="*/ 1777279 h 3343265"/>
              <a:gd name="connsiteX4" fmla="*/ 910377 w 3378518"/>
              <a:gd name="connsiteY4" fmla="*/ 1787884 h 3343265"/>
              <a:gd name="connsiteX5" fmla="*/ 909725 w 3378518"/>
              <a:gd name="connsiteY5" fmla="*/ 1788361 h 3343265"/>
              <a:gd name="connsiteX6" fmla="*/ 905259 w 3378518"/>
              <a:gd name="connsiteY6" fmla="*/ 1785216 h 3343265"/>
              <a:gd name="connsiteX7" fmla="*/ 910377 w 3378518"/>
              <a:gd name="connsiteY7" fmla="*/ 1787884 h 3343265"/>
              <a:gd name="connsiteX8" fmla="*/ 2052499 w 3378518"/>
              <a:gd name="connsiteY8" fmla="*/ 409197 h 3343265"/>
              <a:gd name="connsiteX9" fmla="*/ 1721848 w 3378518"/>
              <a:gd name="connsiteY9" fmla="*/ 978193 h 3343265"/>
              <a:gd name="connsiteX10" fmla="*/ 1718264 w 3378518"/>
              <a:gd name="connsiteY10" fmla="*/ 1549318 h 3343265"/>
              <a:gd name="connsiteX11" fmla="*/ 1553358 w 3378518"/>
              <a:gd name="connsiteY11" fmla="*/ 1712169 h 3343265"/>
              <a:gd name="connsiteX12" fmla="*/ 982233 w 3378518"/>
              <a:gd name="connsiteY12" fmla="*/ 1708585 h 3343265"/>
              <a:gd name="connsiteX13" fmla="*/ 438132 w 3378518"/>
              <a:gd name="connsiteY13" fmla="*/ 1996240 h 3343265"/>
              <a:gd name="connsiteX14" fmla="*/ 1327831 w 3378518"/>
              <a:gd name="connsiteY14" fmla="*/ 2935982 h 3343265"/>
              <a:gd name="connsiteX15" fmla="*/ 1644360 w 3378518"/>
              <a:gd name="connsiteY15" fmla="*/ 2379076 h 3343265"/>
              <a:gd name="connsiteX16" fmla="*/ 1647944 w 3378518"/>
              <a:gd name="connsiteY16" fmla="*/ 1807951 h 3343265"/>
              <a:gd name="connsiteX17" fmla="*/ 1812850 w 3378518"/>
              <a:gd name="connsiteY17" fmla="*/ 1645100 h 3343265"/>
              <a:gd name="connsiteX18" fmla="*/ 2383975 w 3378518"/>
              <a:gd name="connsiteY18" fmla="*/ 1648684 h 3343265"/>
              <a:gd name="connsiteX19" fmla="*/ 2775160 w 3378518"/>
              <a:gd name="connsiteY19" fmla="*/ 1524061 h 3343265"/>
              <a:gd name="connsiteX20" fmla="*/ 2793741 w 3378518"/>
              <a:gd name="connsiteY20" fmla="*/ 1508778 h 3343265"/>
              <a:gd name="connsiteX21" fmla="*/ 2816322 w 3378518"/>
              <a:gd name="connsiteY21" fmla="*/ 1508471 h 3343265"/>
              <a:gd name="connsiteX22" fmla="*/ 2806599 w 3378518"/>
              <a:gd name="connsiteY22" fmla="*/ 1498202 h 3343265"/>
              <a:gd name="connsiteX23" fmla="*/ 2837773 w 3378518"/>
              <a:gd name="connsiteY23" fmla="*/ 1472561 h 3343265"/>
              <a:gd name="connsiteX24" fmla="*/ 2941609 w 3378518"/>
              <a:gd name="connsiteY24" fmla="*/ 1348315 h 3343265"/>
              <a:gd name="connsiteX25" fmla="*/ 2052499 w 3378518"/>
              <a:gd name="connsiteY25" fmla="*/ 409197 h 3343265"/>
              <a:gd name="connsiteX26" fmla="*/ 2174049 w 3378518"/>
              <a:gd name="connsiteY26" fmla="*/ 52146 h 3343265"/>
              <a:gd name="connsiteX27" fmla="*/ 3332823 w 3378518"/>
              <a:gd name="connsiteY27" fmla="*/ 1276097 h 3343265"/>
              <a:gd name="connsiteX28" fmla="*/ 3326372 w 3378518"/>
              <a:gd name="connsiteY28" fmla="*/ 1512000 h 3343265"/>
              <a:gd name="connsiteX29" fmla="*/ 3090468 w 3378518"/>
              <a:gd name="connsiteY29" fmla="*/ 1505547 h 3343265"/>
              <a:gd name="connsiteX30" fmla="*/ 3073378 w 3378518"/>
              <a:gd name="connsiteY30" fmla="*/ 1487496 h 3343265"/>
              <a:gd name="connsiteX31" fmla="*/ 2382792 w 3378518"/>
              <a:gd name="connsiteY31" fmla="*/ 1837062 h 3343265"/>
              <a:gd name="connsiteX32" fmla="*/ 1832752 w 3378518"/>
              <a:gd name="connsiteY32" fmla="*/ 1833609 h 3343265"/>
              <a:gd name="connsiteX33" fmla="*/ 1832752 w 3378518"/>
              <a:gd name="connsiteY33" fmla="*/ 2374892 h 3343265"/>
              <a:gd name="connsiteX34" fmla="*/ 1457702 w 3378518"/>
              <a:gd name="connsiteY34" fmla="*/ 3079064 h 3343265"/>
              <a:gd name="connsiteX35" fmla="*/ 1440373 w 3378518"/>
              <a:gd name="connsiteY35" fmla="*/ 3297572 h 3343265"/>
              <a:gd name="connsiteX36" fmla="*/ 1204469 w 3378518"/>
              <a:gd name="connsiteY36" fmla="*/ 3291119 h 3343265"/>
              <a:gd name="connsiteX37" fmla="*/ 45693 w 3378518"/>
              <a:gd name="connsiteY37" fmla="*/ 2067168 h 3343265"/>
              <a:gd name="connsiteX38" fmla="*/ 52146 w 3378518"/>
              <a:gd name="connsiteY38" fmla="*/ 1831267 h 3343265"/>
              <a:gd name="connsiteX39" fmla="*/ 288050 w 3378518"/>
              <a:gd name="connsiteY39" fmla="*/ 1837718 h 3343265"/>
              <a:gd name="connsiteX40" fmla="*/ 305161 w 3378518"/>
              <a:gd name="connsiteY40" fmla="*/ 1855791 h 3343265"/>
              <a:gd name="connsiteX41" fmla="*/ 978047 w 3378518"/>
              <a:gd name="connsiteY41" fmla="*/ 1520187 h 3343265"/>
              <a:gd name="connsiteX42" fmla="*/ 1530057 w 3378518"/>
              <a:gd name="connsiteY42" fmla="*/ 1520187 h 3343265"/>
              <a:gd name="connsiteX43" fmla="*/ 1533467 w 3378518"/>
              <a:gd name="connsiteY43" fmla="*/ 977008 h 3343265"/>
              <a:gd name="connsiteX44" fmla="*/ 1923558 w 3378518"/>
              <a:gd name="connsiteY44" fmla="*/ 268587 h 3343265"/>
              <a:gd name="connsiteX45" fmla="*/ 1938145 w 3378518"/>
              <a:gd name="connsiteY45" fmla="*/ 45695 h 3343265"/>
              <a:gd name="connsiteX46" fmla="*/ 2174049 w 3378518"/>
              <a:gd name="connsiteY46" fmla="*/ 52146 h 334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378518" h="3343265">
                <a:moveTo>
                  <a:pt x="890036" y="1777279"/>
                </a:moveTo>
                <a:lnTo>
                  <a:pt x="867690" y="1772294"/>
                </a:lnTo>
                <a:lnTo>
                  <a:pt x="874046" y="1768943"/>
                </a:lnTo>
                <a:lnTo>
                  <a:pt x="890036" y="1777279"/>
                </a:lnTo>
                <a:close/>
                <a:moveTo>
                  <a:pt x="910377" y="1787884"/>
                </a:moveTo>
                <a:lnTo>
                  <a:pt x="909725" y="1788361"/>
                </a:lnTo>
                <a:lnTo>
                  <a:pt x="905259" y="1785216"/>
                </a:lnTo>
                <a:lnTo>
                  <a:pt x="910377" y="1787884"/>
                </a:lnTo>
                <a:close/>
                <a:moveTo>
                  <a:pt x="2052499" y="409197"/>
                </a:moveTo>
                <a:cubicBezTo>
                  <a:pt x="1855567" y="522139"/>
                  <a:pt x="1723377" y="734475"/>
                  <a:pt x="1721848" y="978193"/>
                </a:cubicBezTo>
                <a:cubicBezTo>
                  <a:pt x="1720653" y="1168568"/>
                  <a:pt x="1719459" y="1358943"/>
                  <a:pt x="1718264" y="1549318"/>
                </a:cubicBezTo>
                <a:lnTo>
                  <a:pt x="1553358" y="1712169"/>
                </a:lnTo>
                <a:lnTo>
                  <a:pt x="982233" y="1708585"/>
                </a:lnTo>
                <a:cubicBezTo>
                  <a:pt x="755048" y="1707160"/>
                  <a:pt x="553704" y="1819601"/>
                  <a:pt x="438132" y="1996240"/>
                </a:cubicBezTo>
                <a:lnTo>
                  <a:pt x="1327831" y="2935982"/>
                </a:lnTo>
                <a:cubicBezTo>
                  <a:pt x="1517741" y="2823547"/>
                  <a:pt x="1642874" y="2616160"/>
                  <a:pt x="1644360" y="2379076"/>
                </a:cubicBezTo>
                <a:cubicBezTo>
                  <a:pt x="1645555" y="2188701"/>
                  <a:pt x="1646749" y="1998326"/>
                  <a:pt x="1647944" y="1807951"/>
                </a:cubicBezTo>
                <a:lnTo>
                  <a:pt x="1812850" y="1645100"/>
                </a:lnTo>
                <a:lnTo>
                  <a:pt x="2383975" y="1648684"/>
                </a:lnTo>
                <a:cubicBezTo>
                  <a:pt x="2530062" y="1649601"/>
                  <a:pt x="2665464" y="1603436"/>
                  <a:pt x="2775160" y="1524061"/>
                </a:cubicBezTo>
                <a:lnTo>
                  <a:pt x="2793741" y="1508778"/>
                </a:lnTo>
                <a:lnTo>
                  <a:pt x="2816322" y="1508471"/>
                </a:lnTo>
                <a:lnTo>
                  <a:pt x="2806599" y="1498202"/>
                </a:lnTo>
                <a:lnTo>
                  <a:pt x="2837773" y="1472561"/>
                </a:lnTo>
                <a:cubicBezTo>
                  <a:pt x="2877299" y="1435719"/>
                  <a:pt x="2912231" y="1394008"/>
                  <a:pt x="2941609" y="1348315"/>
                </a:cubicBezTo>
                <a:lnTo>
                  <a:pt x="2052499" y="409197"/>
                </a:lnTo>
                <a:close/>
                <a:moveTo>
                  <a:pt x="2174049" y="52146"/>
                </a:moveTo>
                <a:lnTo>
                  <a:pt x="3332823" y="1276097"/>
                </a:lnTo>
                <a:cubicBezTo>
                  <a:pt x="3396186" y="1343023"/>
                  <a:pt x="3393298" y="1448638"/>
                  <a:pt x="3326372" y="1512000"/>
                </a:cubicBezTo>
                <a:cubicBezTo>
                  <a:pt x="3259446" y="1575361"/>
                  <a:pt x="3153829" y="1572473"/>
                  <a:pt x="3090468" y="1505547"/>
                </a:cubicBezTo>
                <a:lnTo>
                  <a:pt x="3073378" y="1487496"/>
                </a:lnTo>
                <a:cubicBezTo>
                  <a:pt x="2919662" y="1701713"/>
                  <a:pt x="2666991" y="1838843"/>
                  <a:pt x="2382792" y="1837062"/>
                </a:cubicBezTo>
                <a:lnTo>
                  <a:pt x="1832752" y="1833609"/>
                </a:lnTo>
                <a:lnTo>
                  <a:pt x="1832752" y="2374892"/>
                </a:lnTo>
                <a:cubicBezTo>
                  <a:pt x="1832752" y="2668478"/>
                  <a:pt x="1684730" y="2927490"/>
                  <a:pt x="1457702" y="3079064"/>
                </a:cubicBezTo>
                <a:cubicBezTo>
                  <a:pt x="1509390" y="3144226"/>
                  <a:pt x="1502268" y="3238971"/>
                  <a:pt x="1440373" y="3297572"/>
                </a:cubicBezTo>
                <a:cubicBezTo>
                  <a:pt x="1373447" y="3360933"/>
                  <a:pt x="1267830" y="3358045"/>
                  <a:pt x="1204469" y="3291119"/>
                </a:cubicBezTo>
                <a:lnTo>
                  <a:pt x="45693" y="2067168"/>
                </a:lnTo>
                <a:cubicBezTo>
                  <a:pt x="-17668" y="2000245"/>
                  <a:pt x="-14779" y="1894627"/>
                  <a:pt x="52146" y="1831267"/>
                </a:cubicBezTo>
                <a:cubicBezTo>
                  <a:pt x="119072" y="1767904"/>
                  <a:pt x="224687" y="1770794"/>
                  <a:pt x="288050" y="1837718"/>
                </a:cubicBezTo>
                <a:lnTo>
                  <a:pt x="305161" y="1855791"/>
                </a:lnTo>
                <a:cubicBezTo>
                  <a:pt x="457589" y="1650481"/>
                  <a:pt x="702601" y="1520187"/>
                  <a:pt x="978047" y="1520187"/>
                </a:cubicBezTo>
                <a:lnTo>
                  <a:pt x="1530057" y="1520187"/>
                </a:lnTo>
                <a:cubicBezTo>
                  <a:pt x="1531194" y="1339127"/>
                  <a:pt x="1532330" y="1158068"/>
                  <a:pt x="1533467" y="977008"/>
                </a:cubicBezTo>
                <a:cubicBezTo>
                  <a:pt x="1535338" y="678827"/>
                  <a:pt x="1689679" y="417271"/>
                  <a:pt x="1923558" y="268587"/>
                </a:cubicBezTo>
                <a:cubicBezTo>
                  <a:pt x="1868853" y="203019"/>
                  <a:pt x="1874955" y="105520"/>
                  <a:pt x="1938145" y="45695"/>
                </a:cubicBezTo>
                <a:cubicBezTo>
                  <a:pt x="2005071" y="-17668"/>
                  <a:pt x="2110688" y="-14780"/>
                  <a:pt x="2174049" y="521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xmlns="" id="{4EB18941-2F48-4628-8D6A-93B91E294B96}"/>
              </a:ext>
            </a:extLst>
          </p:cNvPr>
          <p:cNvGrpSpPr/>
          <p:nvPr/>
        </p:nvGrpSpPr>
        <p:grpSpPr>
          <a:xfrm>
            <a:off x="1264768" y="3081543"/>
            <a:ext cx="1287667" cy="1993003"/>
            <a:chOff x="1321412" y="3081543"/>
            <a:chExt cx="1287667" cy="199300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9C530ECF-1878-438A-9479-B9ED2E183F13}"/>
                </a:ext>
              </a:extLst>
            </p:cNvPr>
            <p:cNvGrpSpPr/>
            <p:nvPr/>
          </p:nvGrpSpPr>
          <p:grpSpPr>
            <a:xfrm>
              <a:off x="1321412" y="4299009"/>
              <a:ext cx="1287667" cy="775537"/>
              <a:chOff x="1321412" y="4201905"/>
              <a:chExt cx="1287667" cy="775537"/>
            </a:xfrm>
          </p:grpSpPr>
          <p:sp>
            <p:nvSpPr>
              <p:cNvPr id="39" name="타원 50">
                <a:extLst>
                  <a:ext uri="{FF2B5EF4-FFF2-40B4-BE49-F238E27FC236}">
                    <a16:creationId xmlns:a16="http://schemas.microsoft.com/office/drawing/2014/main" xmlns="" id="{CAAB9BF5-7F10-43A1-9ADA-0FCA2A8660AA}"/>
                  </a:ext>
                </a:extLst>
              </p:cNvPr>
              <p:cNvSpPr/>
              <p:nvPr/>
            </p:nvSpPr>
            <p:spPr>
              <a:xfrm>
                <a:off x="1390918" y="4616726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타원 51">
                <a:extLst>
                  <a:ext uri="{FF2B5EF4-FFF2-40B4-BE49-F238E27FC236}">
                    <a16:creationId xmlns:a16="http://schemas.microsoft.com/office/drawing/2014/main" xmlns="" id="{D4E440F1-4F4B-4AE9-BD9A-81D0AB8F7AB2}"/>
                  </a:ext>
                </a:extLst>
              </p:cNvPr>
              <p:cNvSpPr/>
              <p:nvPr/>
            </p:nvSpPr>
            <p:spPr>
              <a:xfrm>
                <a:off x="1417772" y="4643580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타원 22">
                <a:extLst>
                  <a:ext uri="{FF2B5EF4-FFF2-40B4-BE49-F238E27FC236}">
                    <a16:creationId xmlns:a16="http://schemas.microsoft.com/office/drawing/2014/main" xmlns="" id="{3EDAA9C6-D614-4691-80C4-4C0BDF40EF9C}"/>
                  </a:ext>
                </a:extLst>
              </p:cNvPr>
              <p:cNvSpPr/>
              <p:nvPr/>
            </p:nvSpPr>
            <p:spPr>
              <a:xfrm>
                <a:off x="1620404" y="4201905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23">
                <a:extLst>
                  <a:ext uri="{FF2B5EF4-FFF2-40B4-BE49-F238E27FC236}">
                    <a16:creationId xmlns:a16="http://schemas.microsoft.com/office/drawing/2014/main" xmlns="" id="{09F05263-FE83-4BA2-9797-A604FB297B57}"/>
                  </a:ext>
                </a:extLst>
              </p:cNvPr>
              <p:cNvSpPr/>
              <p:nvPr/>
            </p:nvSpPr>
            <p:spPr>
              <a:xfrm>
                <a:off x="1647258" y="4228759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타원 26">
                <a:extLst>
                  <a:ext uri="{FF2B5EF4-FFF2-40B4-BE49-F238E27FC236}">
                    <a16:creationId xmlns:a16="http://schemas.microsoft.com/office/drawing/2014/main" xmlns="" id="{FF2E6059-B619-46BD-BF38-2415DD26A6FC}"/>
                  </a:ext>
                </a:extLst>
              </p:cNvPr>
              <p:cNvSpPr/>
              <p:nvPr/>
            </p:nvSpPr>
            <p:spPr>
              <a:xfrm>
                <a:off x="1902506" y="4325355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타원 27">
                <a:extLst>
                  <a:ext uri="{FF2B5EF4-FFF2-40B4-BE49-F238E27FC236}">
                    <a16:creationId xmlns:a16="http://schemas.microsoft.com/office/drawing/2014/main" xmlns="" id="{61E6827F-2B63-4F88-B4D8-5F5353B38CFF}"/>
                  </a:ext>
                </a:extLst>
              </p:cNvPr>
              <p:cNvSpPr/>
              <p:nvPr/>
            </p:nvSpPr>
            <p:spPr>
              <a:xfrm>
                <a:off x="1929360" y="4352209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타원 30">
                <a:extLst>
                  <a:ext uri="{FF2B5EF4-FFF2-40B4-BE49-F238E27FC236}">
                    <a16:creationId xmlns:a16="http://schemas.microsoft.com/office/drawing/2014/main" xmlns="" id="{62910D2F-FECA-4DE1-AA79-4DA7802E7A5A}"/>
                  </a:ext>
                </a:extLst>
              </p:cNvPr>
              <p:cNvSpPr/>
              <p:nvPr/>
            </p:nvSpPr>
            <p:spPr>
              <a:xfrm>
                <a:off x="1612344" y="4521377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타원 31">
                <a:extLst>
                  <a:ext uri="{FF2B5EF4-FFF2-40B4-BE49-F238E27FC236}">
                    <a16:creationId xmlns:a16="http://schemas.microsoft.com/office/drawing/2014/main" xmlns="" id="{096FF850-B727-439C-BA0C-DC28E6F853B5}"/>
                  </a:ext>
                </a:extLst>
              </p:cNvPr>
              <p:cNvSpPr/>
              <p:nvPr/>
            </p:nvSpPr>
            <p:spPr>
              <a:xfrm>
                <a:off x="1639198" y="4548231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타원 34">
                <a:extLst>
                  <a:ext uri="{FF2B5EF4-FFF2-40B4-BE49-F238E27FC236}">
                    <a16:creationId xmlns:a16="http://schemas.microsoft.com/office/drawing/2014/main" xmlns="" id="{36351768-8AAC-4012-ACDA-9DA0F83CD941}"/>
                  </a:ext>
                </a:extLst>
              </p:cNvPr>
              <p:cNvSpPr/>
              <p:nvPr/>
            </p:nvSpPr>
            <p:spPr>
              <a:xfrm>
                <a:off x="1321412" y="4368854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타원 35">
                <a:extLst>
                  <a:ext uri="{FF2B5EF4-FFF2-40B4-BE49-F238E27FC236}">
                    <a16:creationId xmlns:a16="http://schemas.microsoft.com/office/drawing/2014/main" xmlns="" id="{77C77B3F-BAFD-49D6-8190-3BA47D513C06}"/>
                  </a:ext>
                </a:extLst>
              </p:cNvPr>
              <p:cNvSpPr/>
              <p:nvPr/>
            </p:nvSpPr>
            <p:spPr>
              <a:xfrm>
                <a:off x="1348266" y="4395708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타원 38">
                <a:extLst>
                  <a:ext uri="{FF2B5EF4-FFF2-40B4-BE49-F238E27FC236}">
                    <a16:creationId xmlns:a16="http://schemas.microsoft.com/office/drawing/2014/main" xmlns="" id="{1C15E0A3-4AC6-419B-9B85-835D12E8D4B3}"/>
                  </a:ext>
                </a:extLst>
              </p:cNvPr>
              <p:cNvSpPr/>
              <p:nvPr/>
            </p:nvSpPr>
            <p:spPr>
              <a:xfrm>
                <a:off x="1920298" y="4598601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39">
                <a:extLst>
                  <a:ext uri="{FF2B5EF4-FFF2-40B4-BE49-F238E27FC236}">
                    <a16:creationId xmlns:a16="http://schemas.microsoft.com/office/drawing/2014/main" xmlns="" id="{C6DB5C9E-80B4-40B1-8156-67811A5CAD0E}"/>
                  </a:ext>
                </a:extLst>
              </p:cNvPr>
              <p:cNvSpPr/>
              <p:nvPr/>
            </p:nvSpPr>
            <p:spPr>
              <a:xfrm>
                <a:off x="1947152" y="4625455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타원 42">
                <a:extLst>
                  <a:ext uri="{FF2B5EF4-FFF2-40B4-BE49-F238E27FC236}">
                    <a16:creationId xmlns:a16="http://schemas.microsoft.com/office/drawing/2014/main" xmlns="" id="{928C3E75-2551-4D03-A9BB-A1285D20B47A}"/>
                  </a:ext>
                </a:extLst>
              </p:cNvPr>
              <p:cNvSpPr/>
              <p:nvPr/>
            </p:nvSpPr>
            <p:spPr>
              <a:xfrm>
                <a:off x="2248364" y="4590297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타원 43">
                <a:extLst>
                  <a:ext uri="{FF2B5EF4-FFF2-40B4-BE49-F238E27FC236}">
                    <a16:creationId xmlns:a16="http://schemas.microsoft.com/office/drawing/2014/main" xmlns="" id="{1AC5FC7D-049C-45F0-95BF-BDDB40439E1C}"/>
                  </a:ext>
                </a:extLst>
              </p:cNvPr>
              <p:cNvSpPr/>
              <p:nvPr/>
            </p:nvSpPr>
            <p:spPr>
              <a:xfrm>
                <a:off x="2275218" y="4617151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타원 46">
                <a:extLst>
                  <a:ext uri="{FF2B5EF4-FFF2-40B4-BE49-F238E27FC236}">
                    <a16:creationId xmlns:a16="http://schemas.microsoft.com/office/drawing/2014/main" xmlns="" id="{EE8D0D19-323A-44B1-B81F-8B87FB622420}"/>
                  </a:ext>
                </a:extLst>
              </p:cNvPr>
              <p:cNvSpPr/>
              <p:nvPr/>
            </p:nvSpPr>
            <p:spPr>
              <a:xfrm>
                <a:off x="2224325" y="4311927"/>
                <a:ext cx="360715" cy="3607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타원 47">
                <a:extLst>
                  <a:ext uri="{FF2B5EF4-FFF2-40B4-BE49-F238E27FC236}">
                    <a16:creationId xmlns:a16="http://schemas.microsoft.com/office/drawing/2014/main" xmlns="" id="{BD1DB83A-4FB4-4D4F-858A-CB43019EF722}"/>
                  </a:ext>
                </a:extLst>
              </p:cNvPr>
              <p:cNvSpPr/>
              <p:nvPr/>
            </p:nvSpPr>
            <p:spPr>
              <a:xfrm>
                <a:off x="2251179" y="4338781"/>
                <a:ext cx="307007" cy="30700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1" name="Block Arc 11">
              <a:extLst>
                <a:ext uri="{FF2B5EF4-FFF2-40B4-BE49-F238E27FC236}">
                  <a16:creationId xmlns:a16="http://schemas.microsoft.com/office/drawing/2014/main" xmlns="" id="{842F3125-8160-44D5-B077-04BC9B9C7D7C}"/>
                </a:ext>
              </a:extLst>
            </p:cNvPr>
            <p:cNvSpPr/>
            <p:nvPr/>
          </p:nvSpPr>
          <p:spPr>
            <a:xfrm>
              <a:off x="1509865" y="4789692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Block Arc 11">
              <a:extLst>
                <a:ext uri="{FF2B5EF4-FFF2-40B4-BE49-F238E27FC236}">
                  <a16:creationId xmlns:a16="http://schemas.microsoft.com/office/drawing/2014/main" xmlns="" id="{D18DC9B6-7784-4C39-8322-C9F5AAC95B37}"/>
                </a:ext>
              </a:extLst>
            </p:cNvPr>
            <p:cNvSpPr/>
            <p:nvPr/>
          </p:nvSpPr>
          <p:spPr>
            <a:xfrm>
              <a:off x="1739351" y="4374871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Block Arc 11">
              <a:extLst>
                <a:ext uri="{FF2B5EF4-FFF2-40B4-BE49-F238E27FC236}">
                  <a16:creationId xmlns:a16="http://schemas.microsoft.com/office/drawing/2014/main" xmlns="" id="{F456DCED-76DD-47CC-B649-FBFDB4A3FF51}"/>
                </a:ext>
              </a:extLst>
            </p:cNvPr>
            <p:cNvSpPr/>
            <p:nvPr/>
          </p:nvSpPr>
          <p:spPr>
            <a:xfrm>
              <a:off x="2021453" y="4498321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Block Arc 11">
              <a:extLst>
                <a:ext uri="{FF2B5EF4-FFF2-40B4-BE49-F238E27FC236}">
                  <a16:creationId xmlns:a16="http://schemas.microsoft.com/office/drawing/2014/main" xmlns="" id="{421F94CF-3C8E-4052-BDF7-4C3B6104B0B3}"/>
                </a:ext>
              </a:extLst>
            </p:cNvPr>
            <p:cNvSpPr/>
            <p:nvPr/>
          </p:nvSpPr>
          <p:spPr>
            <a:xfrm>
              <a:off x="1731291" y="4694343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Block Arc 11">
              <a:extLst>
                <a:ext uri="{FF2B5EF4-FFF2-40B4-BE49-F238E27FC236}">
                  <a16:creationId xmlns:a16="http://schemas.microsoft.com/office/drawing/2014/main" xmlns="" id="{7BE389BB-ABA6-4474-AA2E-55F15196E8D9}"/>
                </a:ext>
              </a:extLst>
            </p:cNvPr>
            <p:cNvSpPr/>
            <p:nvPr/>
          </p:nvSpPr>
          <p:spPr>
            <a:xfrm>
              <a:off x="1440359" y="4541820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Block Arc 11">
              <a:extLst>
                <a:ext uri="{FF2B5EF4-FFF2-40B4-BE49-F238E27FC236}">
                  <a16:creationId xmlns:a16="http://schemas.microsoft.com/office/drawing/2014/main" xmlns="" id="{EEB40856-B7C1-4A44-82AA-272A869C9140}"/>
                </a:ext>
              </a:extLst>
            </p:cNvPr>
            <p:cNvSpPr/>
            <p:nvPr/>
          </p:nvSpPr>
          <p:spPr>
            <a:xfrm>
              <a:off x="2039245" y="4771567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Block Arc 11">
              <a:extLst>
                <a:ext uri="{FF2B5EF4-FFF2-40B4-BE49-F238E27FC236}">
                  <a16:creationId xmlns:a16="http://schemas.microsoft.com/office/drawing/2014/main" xmlns="" id="{E08F3709-AFB3-49F3-9254-5061AF355145}"/>
                </a:ext>
              </a:extLst>
            </p:cNvPr>
            <p:cNvSpPr/>
            <p:nvPr/>
          </p:nvSpPr>
          <p:spPr>
            <a:xfrm>
              <a:off x="2367311" y="4763263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Block Arc 11">
              <a:extLst>
                <a:ext uri="{FF2B5EF4-FFF2-40B4-BE49-F238E27FC236}">
                  <a16:creationId xmlns:a16="http://schemas.microsoft.com/office/drawing/2014/main" xmlns="" id="{0E2FE158-1386-4F84-8763-1C62FA2C41D3}"/>
                </a:ext>
              </a:extLst>
            </p:cNvPr>
            <p:cNvSpPr/>
            <p:nvPr/>
          </p:nvSpPr>
          <p:spPr>
            <a:xfrm>
              <a:off x="2343272" y="4484893"/>
              <a:ext cx="122821" cy="199846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이등변 삼각형 58">
              <a:extLst>
                <a:ext uri="{FF2B5EF4-FFF2-40B4-BE49-F238E27FC236}">
                  <a16:creationId xmlns:a16="http://schemas.microsoft.com/office/drawing/2014/main" xmlns="" id="{11E1CEBF-8721-40B1-91BF-3434D5A9BBCA}"/>
                </a:ext>
              </a:extLst>
            </p:cNvPr>
            <p:cNvSpPr/>
            <p:nvPr/>
          </p:nvSpPr>
          <p:spPr>
            <a:xfrm rot="10800000">
              <a:off x="1414145" y="3081543"/>
              <a:ext cx="1117827" cy="57797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59">
              <a:extLst>
                <a:ext uri="{FF2B5EF4-FFF2-40B4-BE49-F238E27FC236}">
                  <a16:creationId xmlns:a16="http://schemas.microsoft.com/office/drawing/2014/main" xmlns="" id="{B92AA252-8CEE-4A9B-A106-AA9A0D30CF4D}"/>
                </a:ext>
              </a:extLst>
            </p:cNvPr>
            <p:cNvSpPr/>
            <p:nvPr/>
          </p:nvSpPr>
          <p:spPr>
            <a:xfrm>
              <a:off x="1948025" y="3581970"/>
              <a:ext cx="42549" cy="85097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xmlns="" id="{094AEE3A-4225-4996-8C8B-9FF004889704}"/>
                </a:ext>
              </a:extLst>
            </p:cNvPr>
            <p:cNvSpPr/>
            <p:nvPr/>
          </p:nvSpPr>
          <p:spPr>
            <a:xfrm>
              <a:off x="2243089" y="4426649"/>
              <a:ext cx="323186" cy="323186"/>
            </a:xfrm>
            <a:prstGeom prst="donut">
              <a:avLst>
                <a:gd name="adj" fmla="val 419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A48413F-2C76-4DB5-8BE1-EC468628F5F6}"/>
              </a:ext>
            </a:extLst>
          </p:cNvPr>
          <p:cNvSpPr txBox="1"/>
          <p:nvPr/>
        </p:nvSpPr>
        <p:spPr>
          <a:xfrm>
            <a:off x="3504526" y="3204590"/>
            <a:ext cx="6901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accent4"/>
                </a:solidFill>
                <a:cs typeface="Arial" pitchFamily="34" charset="0"/>
              </a:rPr>
              <a:t>Образование совместной компании 50/50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72E5465-AAAD-42CC-89F1-9FF7C784B618}"/>
              </a:ext>
            </a:extLst>
          </p:cNvPr>
          <p:cNvSpPr txBox="1"/>
          <p:nvPr/>
        </p:nvSpPr>
        <p:spPr>
          <a:xfrm>
            <a:off x="3504526" y="2030586"/>
            <a:ext cx="78958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accent2"/>
                </a:solidFill>
                <a:cs typeface="Arial" pitchFamily="34" charset="0"/>
              </a:rPr>
              <a:t>Встать у истоков федерального фаст-</a:t>
            </a:r>
            <a:r>
              <a:rPr lang="ru-RU" altLang="ko-KR" sz="1600" b="1" dirty="0" err="1" smtClean="0">
                <a:solidFill>
                  <a:schemeClr val="accent2"/>
                </a:solidFill>
                <a:cs typeface="Arial" pitchFamily="34" charset="0"/>
              </a:rPr>
              <a:t>фуда</a:t>
            </a:r>
            <a:r>
              <a:rPr lang="ru-RU" altLang="ko-KR" sz="1600" b="1" dirty="0" smtClean="0">
                <a:solidFill>
                  <a:schemeClr val="accent2"/>
                </a:solidFill>
                <a:cs typeface="Arial" pitchFamily="34" charset="0"/>
              </a:rPr>
              <a:t> и финансировать пилот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B04C55B-35F4-47DC-A79A-E1388B0D825D}"/>
              </a:ext>
            </a:extLst>
          </p:cNvPr>
          <p:cNvSpPr txBox="1"/>
          <p:nvPr/>
        </p:nvSpPr>
        <p:spPr>
          <a:xfrm>
            <a:off x="3504526" y="4384005"/>
            <a:ext cx="8176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accent1"/>
                </a:solidFill>
                <a:cs typeface="Arial" pitchFamily="34" charset="0"/>
              </a:rPr>
              <a:t>Дивиденды Инвестору 100% до полного возврата инвестиций, далее 50/50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DB04C55B-35F4-47DC-A79A-E1388B0D825D}"/>
              </a:ext>
            </a:extLst>
          </p:cNvPr>
          <p:cNvSpPr txBox="1"/>
          <p:nvPr/>
        </p:nvSpPr>
        <p:spPr>
          <a:xfrm>
            <a:off x="3504526" y="5543629"/>
            <a:ext cx="8176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accent4">
                    <a:lumMod val="75000"/>
                  </a:schemeClr>
                </a:solidFill>
                <a:cs typeface="Arial" pitchFamily="34" charset="0"/>
              </a:rPr>
              <a:t>Совместное построение сети в России  и СНГ: 1 </a:t>
            </a:r>
            <a:r>
              <a:rPr lang="ru-RU" altLang="ko-KR" sz="1600" b="1" dirty="0" err="1" smtClean="0">
                <a:solidFill>
                  <a:schemeClr val="accent4">
                    <a:lumMod val="75000"/>
                  </a:schemeClr>
                </a:solidFill>
                <a:cs typeface="Arial" pitchFamily="34" charset="0"/>
              </a:rPr>
              <a:t>тыс</a:t>
            </a:r>
            <a:r>
              <a:rPr lang="ru-RU" altLang="ko-KR" sz="1600" b="1" dirty="0" smtClean="0">
                <a:solidFill>
                  <a:schemeClr val="accent4">
                    <a:lumMod val="75000"/>
                  </a:schemeClr>
                </a:solidFill>
                <a:cs typeface="Arial" pitchFamily="34" charset="0"/>
              </a:rPr>
              <a:t> пельменных за 8-10 лет с оборотом ₽40-50 млрд в год</a:t>
            </a:r>
            <a:endParaRPr lang="ko-KR" altLang="en-US" sz="1600" b="1" dirty="0">
              <a:solidFill>
                <a:schemeClr val="accent4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54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BB19E1D0-EFD3-4AF6-9518-BF584783B747}"/>
              </a:ext>
            </a:extLst>
          </p:cNvPr>
          <p:cNvSpPr/>
          <p:nvPr/>
        </p:nvSpPr>
        <p:spPr>
          <a:xfrm>
            <a:off x="-1" y="233527"/>
            <a:ext cx="4184073" cy="6624473"/>
          </a:xfrm>
          <a:custGeom>
            <a:avLst/>
            <a:gdLst>
              <a:gd name="connsiteX0" fmla="*/ 0 w 4034380"/>
              <a:gd name="connsiteY0" fmla="*/ 0 h 6387470"/>
              <a:gd name="connsiteX1" fmla="*/ 99121 w 4034380"/>
              <a:gd name="connsiteY1" fmla="*/ 407095 h 6387470"/>
              <a:gd name="connsiteX2" fmla="*/ 3835330 w 4034380"/>
              <a:gd name="connsiteY2" fmla="*/ 6230244 h 6387470"/>
              <a:gd name="connsiteX3" fmla="*/ 4034380 w 4034380"/>
              <a:gd name="connsiteY3" fmla="*/ 6387470 h 6387470"/>
              <a:gd name="connsiteX4" fmla="*/ 0 w 4034380"/>
              <a:gd name="connsiteY4" fmla="*/ 6387470 h 638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380" h="6387470">
                <a:moveTo>
                  <a:pt x="0" y="0"/>
                </a:moveTo>
                <a:lnTo>
                  <a:pt x="99121" y="407095"/>
                </a:lnTo>
                <a:cubicBezTo>
                  <a:pt x="706345" y="2679955"/>
                  <a:pt x="2007852" y="4719094"/>
                  <a:pt x="3835330" y="6230244"/>
                </a:cubicBezTo>
                <a:lnTo>
                  <a:pt x="4034380" y="6387470"/>
                </a:lnTo>
                <a:lnTo>
                  <a:pt x="0" y="638747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E06ABEA-3EBC-4CAE-B7D8-E368FE56A8FC}"/>
              </a:ext>
            </a:extLst>
          </p:cNvPr>
          <p:cNvSpPr txBox="1"/>
          <p:nvPr/>
        </p:nvSpPr>
        <p:spPr>
          <a:xfrm>
            <a:off x="5037618" y="3560757"/>
            <a:ext cx="6978371" cy="110799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ru-RU" altLang="ko-KR" sz="3600" dirty="0" err="1" smtClean="0"/>
              <a:t>Стартап</a:t>
            </a:r>
            <a:r>
              <a:rPr lang="ru-RU" altLang="ko-KR" sz="3600" dirty="0" smtClean="0"/>
              <a:t> «Сеть пельменных </a:t>
            </a:r>
          </a:p>
          <a:p>
            <a:pPr algn="r"/>
            <a:r>
              <a:rPr lang="ru-RU" altLang="ko-KR" sz="3600" dirty="0" smtClean="0"/>
              <a:t>в России и в мире»</a:t>
            </a:r>
            <a:endParaRPr lang="en-US" altLang="ko-KR" sz="3600" dirty="0"/>
          </a:p>
        </p:txBody>
      </p:sp>
      <p:sp>
        <p:nvSpPr>
          <p:cNvPr id="9" name="Oval 57">
            <a:extLst>
              <a:ext uri="{FF2B5EF4-FFF2-40B4-BE49-F238E27FC236}">
                <a16:creationId xmlns:a16="http://schemas.microsoft.com/office/drawing/2014/main" xmlns="" id="{335198DC-E967-413C-B624-1974AC937F89}"/>
              </a:ext>
            </a:extLst>
          </p:cNvPr>
          <p:cNvSpPr/>
          <p:nvPr/>
        </p:nvSpPr>
        <p:spPr>
          <a:xfrm>
            <a:off x="7184016" y="5173765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6CF1AF0-2944-4454-B3D7-D5A297C90E1D}"/>
              </a:ext>
            </a:extLst>
          </p:cNvPr>
          <p:cNvSpPr txBox="1"/>
          <p:nvPr/>
        </p:nvSpPr>
        <p:spPr>
          <a:xfrm>
            <a:off x="6731487" y="5280312"/>
            <a:ext cx="2345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cs typeface="Arial" pitchFamily="34" charset="0"/>
              </a:rPr>
              <a:t>+7 </a:t>
            </a:r>
            <a:r>
              <a:rPr lang="en-US" altLang="ko-KR" sz="1600" b="1" dirty="0" smtClean="0">
                <a:cs typeface="Arial" pitchFamily="34" charset="0"/>
              </a:rPr>
              <a:t>9</a:t>
            </a:r>
            <a:r>
              <a:rPr lang="ru-RU" altLang="ko-KR" sz="1600" b="1" smtClean="0">
                <a:cs typeface="Arial" pitchFamily="34" charset="0"/>
              </a:rPr>
              <a:t>89 285 31 88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12" name="Oval 73">
            <a:extLst>
              <a:ext uri="{FF2B5EF4-FFF2-40B4-BE49-F238E27FC236}">
                <a16:creationId xmlns:a16="http://schemas.microsoft.com/office/drawing/2014/main" xmlns="" id="{B1A9333F-F0BF-422A-8471-AA9FD917A133}"/>
              </a:ext>
            </a:extLst>
          </p:cNvPr>
          <p:cNvSpPr/>
          <p:nvPr/>
        </p:nvSpPr>
        <p:spPr>
          <a:xfrm>
            <a:off x="4569618" y="5173765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4E6BC9B-664E-482E-A686-BBAC96A11904}"/>
              </a:ext>
            </a:extLst>
          </p:cNvPr>
          <p:cNvSpPr txBox="1"/>
          <p:nvPr/>
        </p:nvSpPr>
        <p:spPr>
          <a:xfrm>
            <a:off x="4343400" y="5280312"/>
            <a:ext cx="2063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cs typeface="Arial" pitchFamily="34" charset="0"/>
              </a:rPr>
              <a:t>www.suraev.su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17" name="Oval 73">
            <a:extLst>
              <a:ext uri="{FF2B5EF4-FFF2-40B4-BE49-F238E27FC236}">
                <a16:creationId xmlns:a16="http://schemas.microsoft.com/office/drawing/2014/main" xmlns="" id="{FC8990BC-D179-4226-9CB0-A11F9092E092}"/>
              </a:ext>
            </a:extLst>
          </p:cNvPr>
          <p:cNvSpPr/>
          <p:nvPr/>
        </p:nvSpPr>
        <p:spPr>
          <a:xfrm>
            <a:off x="9798414" y="5173765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4AB8A71-91A8-4A88-B81A-BBD4F737A9B7}"/>
              </a:ext>
            </a:extLst>
          </p:cNvPr>
          <p:cNvSpPr txBox="1"/>
          <p:nvPr/>
        </p:nvSpPr>
        <p:spPr>
          <a:xfrm>
            <a:off x="9076766" y="5280312"/>
            <a:ext cx="2559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cs typeface="Arial" pitchFamily="34" charset="0"/>
              </a:rPr>
              <a:t>gastrorest@gmail.com</a:t>
            </a:r>
            <a:endParaRPr lang="ko-KR" altLang="en-US" sz="1600" b="1" dirty="0"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2" b="7942"/>
          <a:stretch>
            <a:fillRect/>
          </a:stretch>
        </p:blipFill>
        <p:spPr/>
      </p:pic>
      <p:sp>
        <p:nvSpPr>
          <p:cNvPr id="21" name="TextBox 20"/>
          <p:cNvSpPr txBox="1"/>
          <p:nvPr/>
        </p:nvSpPr>
        <p:spPr>
          <a:xfrm>
            <a:off x="8347101" y="5987534"/>
            <a:ext cx="3288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Сураев</a:t>
            </a:r>
            <a:r>
              <a:rPr lang="ru-RU" dirty="0" smtClean="0"/>
              <a:t> Андрей Анатольевич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66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</TotalTime>
  <Words>558</Words>
  <Application>Microsoft Office PowerPoint</Application>
  <PresentationFormat>Произвольный</PresentationFormat>
  <Paragraphs>101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Andrey</cp:lastModifiedBy>
  <cp:revision>157</cp:revision>
  <dcterms:created xsi:type="dcterms:W3CDTF">2019-01-14T06:35:35Z</dcterms:created>
  <dcterms:modified xsi:type="dcterms:W3CDTF">2022-10-07T12:54:55Z</dcterms:modified>
</cp:coreProperties>
</file>