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48" r:id="rId2"/>
    <p:sldMasterId id="2147483660" r:id="rId3"/>
  </p:sldMasterIdLst>
  <p:notesMasterIdLst>
    <p:notesMasterId r:id="rId14"/>
  </p:notesMasterIdLst>
  <p:handoutMasterIdLst>
    <p:handoutMasterId r:id="rId15"/>
  </p:handoutMasterIdLst>
  <p:sldIdLst>
    <p:sldId id="268" r:id="rId4"/>
    <p:sldId id="259" r:id="rId5"/>
    <p:sldId id="270" r:id="rId6"/>
    <p:sldId id="258" r:id="rId7"/>
    <p:sldId id="269" r:id="rId8"/>
    <p:sldId id="271" r:id="rId9"/>
    <p:sldId id="273" r:id="rId10"/>
    <p:sldId id="274" r:id="rId11"/>
    <p:sldId id="272" r:id="rId12"/>
    <p:sldId id="261" r:id="rId13"/>
  </p:sldIdLst>
  <p:sldSz cx="9144000" cy="5143500" type="screen16x9"/>
  <p:notesSz cx="6858000" cy="9144000"/>
  <p:defaultTextStyle>
    <a:defPPr>
      <a:defRPr lang="ru-RU"/>
    </a:defPPr>
    <a:lvl1pPr algn="l" defTabSz="457200" rtl="0" eaLnBrk="0" fontAlgn="base" hangingPunct="0">
      <a:spcBef>
        <a:spcPct val="0"/>
      </a:spcBef>
      <a:spcAft>
        <a:spcPct val="0"/>
      </a:spcAft>
      <a:defRPr kumimoji="1" kern="1200">
        <a:solidFill>
          <a:schemeClr val="tx1"/>
        </a:solidFill>
        <a:latin typeface="Arial" charset="0"/>
        <a:ea typeface="+mn-ea"/>
        <a:cs typeface="Arial" charset="0"/>
      </a:defRPr>
    </a:lvl1pPr>
    <a:lvl2pPr marL="457200" algn="l" defTabSz="457200" rtl="0" eaLnBrk="0" fontAlgn="base" hangingPunct="0">
      <a:spcBef>
        <a:spcPct val="0"/>
      </a:spcBef>
      <a:spcAft>
        <a:spcPct val="0"/>
      </a:spcAft>
      <a:defRPr kumimoji="1" kern="1200">
        <a:solidFill>
          <a:schemeClr val="tx1"/>
        </a:solidFill>
        <a:latin typeface="Arial" charset="0"/>
        <a:ea typeface="+mn-ea"/>
        <a:cs typeface="Arial" charset="0"/>
      </a:defRPr>
    </a:lvl2pPr>
    <a:lvl3pPr marL="914400" algn="l" defTabSz="457200" rtl="0" eaLnBrk="0" fontAlgn="base" hangingPunct="0">
      <a:spcBef>
        <a:spcPct val="0"/>
      </a:spcBef>
      <a:spcAft>
        <a:spcPct val="0"/>
      </a:spcAft>
      <a:defRPr kumimoji="1" kern="1200">
        <a:solidFill>
          <a:schemeClr val="tx1"/>
        </a:solidFill>
        <a:latin typeface="Arial" charset="0"/>
        <a:ea typeface="+mn-ea"/>
        <a:cs typeface="Arial" charset="0"/>
      </a:defRPr>
    </a:lvl3pPr>
    <a:lvl4pPr marL="1371600" algn="l" defTabSz="457200" rtl="0" eaLnBrk="0" fontAlgn="base" hangingPunct="0">
      <a:spcBef>
        <a:spcPct val="0"/>
      </a:spcBef>
      <a:spcAft>
        <a:spcPct val="0"/>
      </a:spcAft>
      <a:defRPr kumimoji="1" kern="1200">
        <a:solidFill>
          <a:schemeClr val="tx1"/>
        </a:solidFill>
        <a:latin typeface="Arial" charset="0"/>
        <a:ea typeface="+mn-ea"/>
        <a:cs typeface="Arial" charset="0"/>
      </a:defRPr>
    </a:lvl4pPr>
    <a:lvl5pPr marL="1828800" algn="l" defTabSz="457200" rtl="0" eaLnBrk="0" fontAlgn="base" hangingPunct="0">
      <a:spcBef>
        <a:spcPct val="0"/>
      </a:spcBef>
      <a:spcAft>
        <a:spcPct val="0"/>
      </a:spcAft>
      <a:defRPr kumimoji="1" kern="1200">
        <a:solidFill>
          <a:schemeClr val="tx1"/>
        </a:solidFill>
        <a:latin typeface="Arial" charset="0"/>
        <a:ea typeface="+mn-ea"/>
        <a:cs typeface="Arial" charset="0"/>
      </a:defRPr>
    </a:lvl5pPr>
    <a:lvl6pPr marL="2286000" algn="l" defTabSz="914400" rtl="0" eaLnBrk="1" latinLnBrk="0" hangingPunct="1">
      <a:defRPr kumimoji="1" kern="1200">
        <a:solidFill>
          <a:schemeClr val="tx1"/>
        </a:solidFill>
        <a:latin typeface="Arial" charset="0"/>
        <a:ea typeface="+mn-ea"/>
        <a:cs typeface="Arial" charset="0"/>
      </a:defRPr>
    </a:lvl6pPr>
    <a:lvl7pPr marL="2743200" algn="l" defTabSz="914400" rtl="0" eaLnBrk="1" latinLnBrk="0" hangingPunct="1">
      <a:defRPr kumimoji="1" kern="1200">
        <a:solidFill>
          <a:schemeClr val="tx1"/>
        </a:solidFill>
        <a:latin typeface="Arial" charset="0"/>
        <a:ea typeface="+mn-ea"/>
        <a:cs typeface="Arial" charset="0"/>
      </a:defRPr>
    </a:lvl7pPr>
    <a:lvl8pPr marL="3200400" algn="l" defTabSz="914400" rtl="0" eaLnBrk="1" latinLnBrk="0" hangingPunct="1">
      <a:defRPr kumimoji="1" kern="1200">
        <a:solidFill>
          <a:schemeClr val="tx1"/>
        </a:solidFill>
        <a:latin typeface="Arial" charset="0"/>
        <a:ea typeface="+mn-ea"/>
        <a:cs typeface="Arial" charset="0"/>
      </a:defRPr>
    </a:lvl8pPr>
    <a:lvl9pPr marL="3657600" algn="l" defTabSz="914400" rtl="0" eaLnBrk="1" latinLnBrk="0" hangingPunct="1">
      <a:defRPr kumimoji="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DF136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p:scale>
          <a:sx n="110" d="100"/>
          <a:sy n="110" d="100"/>
        </p:scale>
        <p:origin x="-1644" y="-684"/>
      </p:cViewPr>
      <p:guideLst>
        <p:guide orient="horz" pos="1620"/>
        <p:guide pos="2880"/>
      </p:guideLst>
    </p:cSldViewPr>
  </p:slideViewPr>
  <p:outlineViewPr>
    <p:cViewPr>
      <p:scale>
        <a:sx n="33" d="100"/>
        <a:sy n="33" d="100"/>
      </p:scale>
      <p:origin x="0" y="-1008"/>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varScale="1">
        <p:scale>
          <a:sx n="66" d="100"/>
          <a:sy n="66" d="100"/>
        </p:scale>
        <p:origin x="3134"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 xmlns:a16="http://schemas.microsoft.com/office/drawing/2014/main" id="{654D9914-EA4D-4824-AADA-FD6F08077EF1}"/>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cs typeface="+mn-cs"/>
              </a:defRPr>
            </a:lvl1pPr>
          </a:lstStyle>
          <a:p>
            <a:pPr>
              <a:defRPr/>
            </a:pPr>
            <a:endParaRPr lang="ru-RU"/>
          </a:p>
        </p:txBody>
      </p:sp>
      <p:sp>
        <p:nvSpPr>
          <p:cNvPr id="3" name="Дата 2">
            <a:extLst>
              <a:ext uri="{FF2B5EF4-FFF2-40B4-BE49-F238E27FC236}">
                <a16:creationId xmlns="" xmlns:a16="http://schemas.microsoft.com/office/drawing/2014/main" id="{CD75747B-4C5B-4D18-A83B-74DD5CDF6AB9}"/>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0" sz="1200">
                <a:latin typeface="Calibri" pitchFamily="34" charset="0"/>
                <a:cs typeface="Arial" pitchFamily="34" charset="0"/>
              </a:defRPr>
            </a:lvl1pPr>
          </a:lstStyle>
          <a:p>
            <a:pPr>
              <a:defRPr/>
            </a:pPr>
            <a:fld id="{5828F3EA-0CA0-4C15-A1E2-CB434B6D8932}" type="datetimeFigureOut">
              <a:rPr lang="ru-RU" altLang="ru-RU"/>
              <a:pPr>
                <a:defRPr/>
              </a:pPr>
              <a:t>08.09.2022</a:t>
            </a:fld>
            <a:endParaRPr lang="ru-RU" altLang="ru-RU"/>
          </a:p>
        </p:txBody>
      </p:sp>
      <p:sp>
        <p:nvSpPr>
          <p:cNvPr id="4" name="Нижний колонтитул 3">
            <a:extLst>
              <a:ext uri="{FF2B5EF4-FFF2-40B4-BE49-F238E27FC236}">
                <a16:creationId xmlns="" xmlns:a16="http://schemas.microsoft.com/office/drawing/2014/main" id="{5D655B61-50FA-43C8-BF9A-B20179F05B9D}"/>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cs typeface="+mn-cs"/>
              </a:defRPr>
            </a:lvl1pPr>
          </a:lstStyle>
          <a:p>
            <a:pPr>
              <a:defRPr/>
            </a:pPr>
            <a:endParaRPr lang="ru-RU"/>
          </a:p>
        </p:txBody>
      </p:sp>
      <p:sp>
        <p:nvSpPr>
          <p:cNvPr id="5" name="Номер слайда 4">
            <a:extLst>
              <a:ext uri="{FF2B5EF4-FFF2-40B4-BE49-F238E27FC236}">
                <a16:creationId xmlns="" xmlns:a16="http://schemas.microsoft.com/office/drawing/2014/main" id="{3CE7727D-5A8E-49AA-8618-24C1937C49DC}"/>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itchFamily="34" charset="0"/>
              </a:defRPr>
            </a:lvl1pPr>
          </a:lstStyle>
          <a:p>
            <a:fld id="{6FD9DF01-64F7-48A1-9680-A4605B45469A}" type="slidenum">
              <a:rPr lang="ru-RU" altLang="ru-RU"/>
              <a:pPr/>
              <a:t>‹#›</a:t>
            </a:fld>
            <a:endParaRPr lang="ru-RU" alt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 xmlns:a16="http://schemas.microsoft.com/office/drawing/2014/main" id="{530CB3AF-BC33-4956-B033-CBA9F82DAE2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cs typeface="Arial" panose="020B0604020202020204" pitchFamily="34" charset="0"/>
              </a:defRPr>
            </a:lvl1pPr>
          </a:lstStyle>
          <a:p>
            <a:pPr>
              <a:defRPr/>
            </a:pPr>
            <a:endParaRPr lang="ru-RU"/>
          </a:p>
        </p:txBody>
      </p:sp>
      <p:sp>
        <p:nvSpPr>
          <p:cNvPr id="3" name="Дата 2">
            <a:extLst>
              <a:ext uri="{FF2B5EF4-FFF2-40B4-BE49-F238E27FC236}">
                <a16:creationId xmlns="" xmlns:a16="http://schemas.microsoft.com/office/drawing/2014/main" id="{49DF4C90-7227-46CD-9C99-5D8F9FD8269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cs typeface="Arial" panose="020B0604020202020204" pitchFamily="34" charset="0"/>
              </a:defRPr>
            </a:lvl1pPr>
          </a:lstStyle>
          <a:p>
            <a:pPr>
              <a:defRPr/>
            </a:pPr>
            <a:fld id="{7E3936D6-AA36-4F32-85E3-B21ACB1CB91F}" type="datetimeFigureOut">
              <a:rPr lang="ru-RU"/>
              <a:pPr>
                <a:defRPr/>
              </a:pPr>
              <a:t>08.09.2022</a:t>
            </a:fld>
            <a:endParaRPr lang="ru-RU"/>
          </a:p>
        </p:txBody>
      </p:sp>
      <p:sp>
        <p:nvSpPr>
          <p:cNvPr id="5" name="Заметки 4">
            <a:extLst>
              <a:ext uri="{FF2B5EF4-FFF2-40B4-BE49-F238E27FC236}">
                <a16:creationId xmlns="" xmlns:a16="http://schemas.microsoft.com/office/drawing/2014/main" id="{B05E2ECB-EBA9-454B-B942-BD587BFC8C71}"/>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a:extLst>
              <a:ext uri="{FF2B5EF4-FFF2-40B4-BE49-F238E27FC236}">
                <a16:creationId xmlns="" xmlns:a16="http://schemas.microsoft.com/office/drawing/2014/main" id="{86EAF255-A512-49DA-A2CF-6D8E31EA55C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cs typeface="Arial" panose="020B0604020202020204" pitchFamily="34" charset="0"/>
              </a:defRPr>
            </a:lvl1pPr>
          </a:lstStyle>
          <a:p>
            <a:pPr>
              <a:defRPr/>
            </a:pPr>
            <a:endParaRPr lang="ru-RU"/>
          </a:p>
        </p:txBody>
      </p:sp>
      <p:sp>
        <p:nvSpPr>
          <p:cNvPr id="7" name="Номер слайда 6">
            <a:extLst>
              <a:ext uri="{FF2B5EF4-FFF2-40B4-BE49-F238E27FC236}">
                <a16:creationId xmlns="" xmlns:a16="http://schemas.microsoft.com/office/drawing/2014/main" id="{27A18D9C-61B3-4066-BE53-CD14EAFD50C9}"/>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B2A9803-13A3-475C-B2AB-E15B8ECF71E4}" type="slidenum">
              <a:rPr lang="ru-RU"/>
              <a:pPr/>
              <a:t>‹#›</a:t>
            </a:fld>
            <a:endParaRPr lang="ru-RU"/>
          </a:p>
        </p:txBody>
      </p:sp>
      <p:pic>
        <p:nvPicPr>
          <p:cNvPr id="10247" name="Рисунок 8"/>
          <p:cNvPicPr>
            <a:picLocks noChangeAspect="1"/>
          </p:cNvPicPr>
          <p:nvPr/>
        </p:nvPicPr>
        <p:blipFill>
          <a:blip r:embed="rId2"/>
          <a:srcRect/>
          <a:stretch>
            <a:fillRect/>
          </a:stretch>
        </p:blipFill>
        <p:spPr bwMode="auto">
          <a:xfrm>
            <a:off x="696913" y="1143000"/>
            <a:ext cx="5486400" cy="30892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4" name="Рисунок 9"/>
          <p:cNvPicPr>
            <a:picLocks noChangeAspect="1"/>
          </p:cNvPicPr>
          <p:nvPr userDrawn="1"/>
        </p:nvPicPr>
        <p:blipFill>
          <a:blip r:embed="rId2"/>
          <a:srcRect/>
          <a:stretch>
            <a:fillRect/>
          </a:stretch>
        </p:blipFill>
        <p:spPr bwMode="auto">
          <a:xfrm>
            <a:off x="0" y="0"/>
            <a:ext cx="9144000" cy="5149850"/>
          </a:xfrm>
          <a:prstGeom prst="rect">
            <a:avLst/>
          </a:prstGeom>
          <a:noFill/>
          <a:ln w="9525">
            <a:noFill/>
            <a:miter lim="800000"/>
            <a:headEnd/>
            <a:tailEnd/>
          </a:ln>
        </p:spPr>
      </p:pic>
      <p:sp>
        <p:nvSpPr>
          <p:cNvPr id="2" name="Название 1"/>
          <p:cNvSpPr>
            <a:spLocks noGrp="1"/>
          </p:cNvSpPr>
          <p:nvPr>
            <p:ph type="ctrTitle"/>
          </p:nvPr>
        </p:nvSpPr>
        <p:spPr>
          <a:xfrm>
            <a:off x="685800" y="1597819"/>
            <a:ext cx="7772400" cy="1102519"/>
          </a:xfrm>
        </p:spPr>
        <p:txBody>
          <a:bodyPr/>
          <a:lstStyle/>
          <a:p>
            <a:r>
              <a:rPr lang="ru-RU"/>
              <a:t>Образец заголовка</a:t>
            </a:r>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5" name="Дата 3">
            <a:extLst>
              <a:ext uri="{FF2B5EF4-FFF2-40B4-BE49-F238E27FC236}">
                <a16:creationId xmlns="" xmlns:a16="http://schemas.microsoft.com/office/drawing/2014/main" id="{F038938D-8501-4659-9D2E-4D4DED59C7B3}"/>
              </a:ext>
            </a:extLst>
          </p:cNvPr>
          <p:cNvSpPr>
            <a:spLocks noGrp="1"/>
          </p:cNvSpPr>
          <p:nvPr>
            <p:ph type="dt" sz="half" idx="10"/>
          </p:nvPr>
        </p:nvSpPr>
        <p:spPr/>
        <p:txBody>
          <a:bodyPr/>
          <a:lstStyle>
            <a:lvl1pPr>
              <a:defRPr/>
            </a:lvl1pPr>
          </a:lstStyle>
          <a:p>
            <a:pPr>
              <a:defRPr/>
            </a:pPr>
            <a:fld id="{18EF88EB-8DAC-49BA-AAB6-4446D0B5F882}" type="datetimeFigureOut">
              <a:rPr lang="ru-RU" altLang="ru-RU"/>
              <a:pPr>
                <a:defRPr/>
              </a:pPr>
              <a:t>08.09.2022</a:t>
            </a:fld>
            <a:endParaRPr lang="ru-RU" altLang="ru-RU"/>
          </a:p>
        </p:txBody>
      </p:sp>
      <p:sp>
        <p:nvSpPr>
          <p:cNvPr id="6" name="Нижний колонтитул 4">
            <a:extLst>
              <a:ext uri="{FF2B5EF4-FFF2-40B4-BE49-F238E27FC236}">
                <a16:creationId xmlns="" xmlns:a16="http://schemas.microsoft.com/office/drawing/2014/main" id="{542F34D8-AD4E-44E2-9D0D-707CF9FDD4B2}"/>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 xmlns:a16="http://schemas.microsoft.com/office/drawing/2014/main" id="{55D0E560-BA92-4203-AF0F-0A72F38171E1}"/>
              </a:ext>
            </a:extLst>
          </p:cNvPr>
          <p:cNvSpPr>
            <a:spLocks noGrp="1"/>
          </p:cNvSpPr>
          <p:nvPr>
            <p:ph type="sldNum" sz="quarter" idx="12"/>
          </p:nvPr>
        </p:nvSpPr>
        <p:spPr/>
        <p:txBody>
          <a:bodyPr/>
          <a:lstStyle>
            <a:lvl1pPr>
              <a:defRPr/>
            </a:lvl1pPr>
          </a:lstStyle>
          <a:p>
            <a:fld id="{C31467D9-970D-4940-A1C9-002373339107}" type="slidenum">
              <a:rPr lang="ru-RU" altLang="ru-RU"/>
              <a:pPr/>
              <a:t>‹#›</a:t>
            </a:fld>
            <a:endParaRPr lang="ru-RU" alt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pic>
        <p:nvPicPr>
          <p:cNvPr id="4" name="Рисунок 9"/>
          <p:cNvPicPr>
            <a:picLocks noChangeAspect="1"/>
          </p:cNvPicPr>
          <p:nvPr userDrawn="1"/>
        </p:nvPicPr>
        <p:blipFill>
          <a:blip r:embed="rId2"/>
          <a:srcRect/>
          <a:stretch>
            <a:fillRect/>
          </a:stretch>
        </p:blipFill>
        <p:spPr bwMode="auto">
          <a:xfrm>
            <a:off x="0" y="0"/>
            <a:ext cx="9137650" cy="5146675"/>
          </a:xfrm>
          <a:prstGeom prst="rect">
            <a:avLst/>
          </a:prstGeom>
          <a:noFill/>
          <a:ln w="9525">
            <a:noFill/>
            <a:miter lim="800000"/>
            <a:headEnd/>
            <a:tailEnd/>
          </a:ln>
        </p:spPr>
      </p:pic>
      <p:sp>
        <p:nvSpPr>
          <p:cNvPr id="2" name="Название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a:extLst>
              <a:ext uri="{FF2B5EF4-FFF2-40B4-BE49-F238E27FC236}">
                <a16:creationId xmlns="" xmlns:a16="http://schemas.microsoft.com/office/drawing/2014/main" id="{5129DFE1-9B06-420B-87C9-375B0E45D022}"/>
              </a:ext>
            </a:extLst>
          </p:cNvPr>
          <p:cNvSpPr>
            <a:spLocks noGrp="1"/>
          </p:cNvSpPr>
          <p:nvPr>
            <p:ph type="dt" sz="half" idx="10"/>
          </p:nvPr>
        </p:nvSpPr>
        <p:spPr/>
        <p:txBody>
          <a:bodyPr/>
          <a:lstStyle>
            <a:lvl1pPr>
              <a:defRPr/>
            </a:lvl1pPr>
          </a:lstStyle>
          <a:p>
            <a:pPr>
              <a:defRPr/>
            </a:pPr>
            <a:fld id="{CFE40B75-2CEE-4E29-AB78-EBF97C91EB37}" type="datetimeFigureOut">
              <a:rPr lang="ru-RU" altLang="ru-RU"/>
              <a:pPr>
                <a:defRPr/>
              </a:pPr>
              <a:t>08.09.2022</a:t>
            </a:fld>
            <a:endParaRPr lang="ru-RU" altLang="ru-RU"/>
          </a:p>
        </p:txBody>
      </p:sp>
      <p:sp>
        <p:nvSpPr>
          <p:cNvPr id="6" name="Нижний колонтитул 4">
            <a:extLst>
              <a:ext uri="{FF2B5EF4-FFF2-40B4-BE49-F238E27FC236}">
                <a16:creationId xmlns="" xmlns:a16="http://schemas.microsoft.com/office/drawing/2014/main" id="{58433B09-36E1-496F-8484-969650E57730}"/>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 xmlns:a16="http://schemas.microsoft.com/office/drawing/2014/main" id="{56AEDD1F-5035-46C7-BB82-16A1B3E8FE9C}"/>
              </a:ext>
            </a:extLst>
          </p:cNvPr>
          <p:cNvSpPr>
            <a:spLocks noGrp="1"/>
          </p:cNvSpPr>
          <p:nvPr>
            <p:ph type="sldNum" sz="quarter" idx="12"/>
          </p:nvPr>
        </p:nvSpPr>
        <p:spPr/>
        <p:txBody>
          <a:bodyPr/>
          <a:lstStyle>
            <a:lvl1pPr>
              <a:defRPr/>
            </a:lvl1pPr>
          </a:lstStyle>
          <a:p>
            <a:fld id="{742B7116-1DF2-4C1A-9715-7F8A2FCA64DA}" type="slidenum">
              <a:rPr lang="ru-RU" altLang="ru-RU"/>
              <a:pPr/>
              <a:t>‹#›</a:t>
            </a:fld>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4" name="Рисунок 9"/>
          <p:cNvPicPr>
            <a:picLocks noChangeAspect="1"/>
          </p:cNvPicPr>
          <p:nvPr userDrawn="1"/>
        </p:nvPicPr>
        <p:blipFill>
          <a:blip r:embed="rId2"/>
          <a:srcRect/>
          <a:stretch>
            <a:fillRect/>
          </a:stretch>
        </p:blipFill>
        <p:spPr bwMode="auto">
          <a:xfrm>
            <a:off x="0" y="0"/>
            <a:ext cx="9144000" cy="5149850"/>
          </a:xfrm>
          <a:prstGeom prst="rect">
            <a:avLst/>
          </a:prstGeom>
          <a:noFill/>
          <a:ln w="9525">
            <a:noFill/>
            <a:miter lim="800000"/>
            <a:headEnd/>
            <a:tailEnd/>
          </a:ln>
        </p:spPr>
      </p:pic>
      <p:sp>
        <p:nvSpPr>
          <p:cNvPr id="2" name="Название 1"/>
          <p:cNvSpPr>
            <a:spLocks noGrp="1"/>
          </p:cNvSpPr>
          <p:nvPr>
            <p:ph type="title"/>
          </p:nvPr>
        </p:nvSpPr>
        <p:spPr>
          <a:xfrm>
            <a:off x="722313" y="3305176"/>
            <a:ext cx="7772400" cy="1021556"/>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5" name="Дата 3">
            <a:extLst>
              <a:ext uri="{FF2B5EF4-FFF2-40B4-BE49-F238E27FC236}">
                <a16:creationId xmlns="" xmlns:a16="http://schemas.microsoft.com/office/drawing/2014/main" id="{5430F69E-F2B1-4D1A-AE36-ECA86EE0D53C}"/>
              </a:ext>
            </a:extLst>
          </p:cNvPr>
          <p:cNvSpPr>
            <a:spLocks noGrp="1"/>
          </p:cNvSpPr>
          <p:nvPr>
            <p:ph type="dt" sz="half" idx="10"/>
          </p:nvPr>
        </p:nvSpPr>
        <p:spPr/>
        <p:txBody>
          <a:bodyPr/>
          <a:lstStyle>
            <a:lvl1pPr>
              <a:defRPr/>
            </a:lvl1pPr>
          </a:lstStyle>
          <a:p>
            <a:pPr>
              <a:defRPr/>
            </a:pPr>
            <a:fld id="{2B00FC58-5252-4B21-86B8-B46150F792A2}" type="datetimeFigureOut">
              <a:rPr lang="ru-RU" altLang="ru-RU"/>
              <a:pPr>
                <a:defRPr/>
              </a:pPr>
              <a:t>08.09.2022</a:t>
            </a:fld>
            <a:endParaRPr lang="ru-RU" altLang="ru-RU"/>
          </a:p>
        </p:txBody>
      </p:sp>
      <p:sp>
        <p:nvSpPr>
          <p:cNvPr id="6" name="Нижний колонтитул 4">
            <a:extLst>
              <a:ext uri="{FF2B5EF4-FFF2-40B4-BE49-F238E27FC236}">
                <a16:creationId xmlns="" xmlns:a16="http://schemas.microsoft.com/office/drawing/2014/main" id="{8D9C72EB-939B-43F8-9524-215C2C62BD05}"/>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 xmlns:a16="http://schemas.microsoft.com/office/drawing/2014/main" id="{0BA41DEE-B376-405E-876F-F71E0DC0069D}"/>
              </a:ext>
            </a:extLst>
          </p:cNvPr>
          <p:cNvSpPr>
            <a:spLocks noGrp="1"/>
          </p:cNvSpPr>
          <p:nvPr>
            <p:ph type="sldNum" sz="quarter" idx="12"/>
          </p:nvPr>
        </p:nvSpPr>
        <p:spPr/>
        <p:txBody>
          <a:bodyPr/>
          <a:lstStyle>
            <a:lvl1pPr>
              <a:defRPr/>
            </a:lvl1pPr>
          </a:lstStyle>
          <a:p>
            <a:fld id="{DA41C891-A9FD-4E1E-9715-11AEB47A2B25}" type="slidenum">
              <a:rPr lang="ru-RU" altLang="ru-RU"/>
              <a:pPr/>
              <a:t>‹#›</a:t>
            </a:fld>
            <a:endParaRPr lang="ru-RU" alt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pic>
        <p:nvPicPr>
          <p:cNvPr id="5" name="Рисунок 9"/>
          <p:cNvPicPr>
            <a:picLocks noChangeAspect="1"/>
          </p:cNvPicPr>
          <p:nvPr userDrawn="1"/>
        </p:nvPicPr>
        <p:blipFill>
          <a:blip r:embed="rId2"/>
          <a:srcRect/>
          <a:stretch>
            <a:fillRect/>
          </a:stretch>
        </p:blipFill>
        <p:spPr bwMode="auto">
          <a:xfrm>
            <a:off x="0" y="0"/>
            <a:ext cx="9144000" cy="5149850"/>
          </a:xfrm>
          <a:prstGeom prst="rect">
            <a:avLst/>
          </a:prstGeom>
          <a:noFill/>
          <a:ln w="9525">
            <a:noFill/>
            <a:miter lim="800000"/>
            <a:headEnd/>
            <a:tailEnd/>
          </a:ln>
        </p:spPr>
      </p:pic>
      <p:sp>
        <p:nvSpPr>
          <p:cNvPr id="2" name="Название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Дата 3">
            <a:extLst>
              <a:ext uri="{FF2B5EF4-FFF2-40B4-BE49-F238E27FC236}">
                <a16:creationId xmlns="" xmlns:a16="http://schemas.microsoft.com/office/drawing/2014/main" id="{B5084B2D-9F15-4555-94A9-E9D510FF7DE6}"/>
              </a:ext>
            </a:extLst>
          </p:cNvPr>
          <p:cNvSpPr>
            <a:spLocks noGrp="1"/>
          </p:cNvSpPr>
          <p:nvPr>
            <p:ph type="dt" sz="half" idx="10"/>
          </p:nvPr>
        </p:nvSpPr>
        <p:spPr/>
        <p:txBody>
          <a:bodyPr/>
          <a:lstStyle>
            <a:lvl1pPr>
              <a:defRPr/>
            </a:lvl1pPr>
          </a:lstStyle>
          <a:p>
            <a:pPr>
              <a:defRPr/>
            </a:pPr>
            <a:fld id="{7C5DF687-0548-43E9-8349-763D095910EA}" type="datetimeFigureOut">
              <a:rPr lang="ru-RU" altLang="ru-RU"/>
              <a:pPr>
                <a:defRPr/>
              </a:pPr>
              <a:t>08.09.2022</a:t>
            </a:fld>
            <a:endParaRPr lang="ru-RU" altLang="ru-RU"/>
          </a:p>
        </p:txBody>
      </p:sp>
      <p:sp>
        <p:nvSpPr>
          <p:cNvPr id="7" name="Нижний колонтитул 4">
            <a:extLst>
              <a:ext uri="{FF2B5EF4-FFF2-40B4-BE49-F238E27FC236}">
                <a16:creationId xmlns="" xmlns:a16="http://schemas.microsoft.com/office/drawing/2014/main" id="{F2454FD4-C5C6-405C-B87D-14DEA5B6800C}"/>
              </a:ext>
            </a:extLst>
          </p:cNvPr>
          <p:cNvSpPr>
            <a:spLocks noGrp="1"/>
          </p:cNvSpPr>
          <p:nvPr>
            <p:ph type="ftr" sz="quarter" idx="11"/>
          </p:nvPr>
        </p:nvSpPr>
        <p:spPr/>
        <p:txBody>
          <a:bodyPr/>
          <a:lstStyle>
            <a:lvl1pPr>
              <a:defRPr/>
            </a:lvl1pPr>
          </a:lstStyle>
          <a:p>
            <a:pPr>
              <a:defRPr/>
            </a:pPr>
            <a:endParaRPr lang="ru-RU"/>
          </a:p>
        </p:txBody>
      </p:sp>
      <p:sp>
        <p:nvSpPr>
          <p:cNvPr id="8" name="Номер слайда 5">
            <a:extLst>
              <a:ext uri="{FF2B5EF4-FFF2-40B4-BE49-F238E27FC236}">
                <a16:creationId xmlns="" xmlns:a16="http://schemas.microsoft.com/office/drawing/2014/main" id="{AC98B6A2-FAC3-4C8D-81FC-F10EEF31B176}"/>
              </a:ext>
            </a:extLst>
          </p:cNvPr>
          <p:cNvSpPr>
            <a:spLocks noGrp="1"/>
          </p:cNvSpPr>
          <p:nvPr>
            <p:ph type="sldNum" sz="quarter" idx="12"/>
          </p:nvPr>
        </p:nvSpPr>
        <p:spPr/>
        <p:txBody>
          <a:bodyPr/>
          <a:lstStyle>
            <a:lvl1pPr>
              <a:defRPr/>
            </a:lvl1pPr>
          </a:lstStyle>
          <a:p>
            <a:fld id="{923EF2A9-CE1F-414A-A5C1-538371779B48}" type="slidenum">
              <a:rPr lang="ru-RU" altLang="ru-RU"/>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pic>
        <p:nvPicPr>
          <p:cNvPr id="7" name="Рисунок 9"/>
          <p:cNvPicPr>
            <a:picLocks noChangeAspect="1"/>
          </p:cNvPicPr>
          <p:nvPr userDrawn="1"/>
        </p:nvPicPr>
        <p:blipFill>
          <a:blip r:embed="rId2"/>
          <a:srcRect/>
          <a:stretch>
            <a:fillRect/>
          </a:stretch>
        </p:blipFill>
        <p:spPr bwMode="auto">
          <a:xfrm>
            <a:off x="0" y="0"/>
            <a:ext cx="9144000" cy="5149850"/>
          </a:xfrm>
          <a:prstGeom prst="rect">
            <a:avLst/>
          </a:prstGeom>
          <a:noFill/>
          <a:ln w="9525">
            <a:noFill/>
            <a:miter lim="800000"/>
            <a:headEnd/>
            <a:tailEnd/>
          </a:ln>
        </p:spPr>
      </p:pic>
      <p:sp>
        <p:nvSpPr>
          <p:cNvPr id="2" name="Название 1"/>
          <p:cNvSpPr>
            <a:spLocks noGrp="1"/>
          </p:cNvSpPr>
          <p:nvPr>
            <p:ph type="title"/>
          </p:nvPr>
        </p:nvSpPr>
        <p:spPr>
          <a:xfrm>
            <a:off x="457200" y="205979"/>
            <a:ext cx="8229600" cy="85725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8" name="Дата 3">
            <a:extLst>
              <a:ext uri="{FF2B5EF4-FFF2-40B4-BE49-F238E27FC236}">
                <a16:creationId xmlns="" xmlns:a16="http://schemas.microsoft.com/office/drawing/2014/main" id="{EDC5E9EB-978B-4DF4-A814-B942EF245881}"/>
              </a:ext>
            </a:extLst>
          </p:cNvPr>
          <p:cNvSpPr>
            <a:spLocks noGrp="1"/>
          </p:cNvSpPr>
          <p:nvPr>
            <p:ph type="dt" sz="half" idx="10"/>
          </p:nvPr>
        </p:nvSpPr>
        <p:spPr/>
        <p:txBody>
          <a:bodyPr/>
          <a:lstStyle>
            <a:lvl1pPr>
              <a:defRPr/>
            </a:lvl1pPr>
          </a:lstStyle>
          <a:p>
            <a:pPr>
              <a:defRPr/>
            </a:pPr>
            <a:fld id="{8B894ACC-9E1F-4B98-BBE9-FE496B12643A}" type="datetimeFigureOut">
              <a:rPr lang="ru-RU" altLang="ru-RU"/>
              <a:pPr>
                <a:defRPr/>
              </a:pPr>
              <a:t>08.09.2022</a:t>
            </a:fld>
            <a:endParaRPr lang="ru-RU" altLang="ru-RU"/>
          </a:p>
        </p:txBody>
      </p:sp>
      <p:sp>
        <p:nvSpPr>
          <p:cNvPr id="9" name="Нижний колонтитул 4">
            <a:extLst>
              <a:ext uri="{FF2B5EF4-FFF2-40B4-BE49-F238E27FC236}">
                <a16:creationId xmlns="" xmlns:a16="http://schemas.microsoft.com/office/drawing/2014/main" id="{42E52206-89FC-4CE7-8AA6-AE0D09B2F9A9}"/>
              </a:ext>
            </a:extLst>
          </p:cNvPr>
          <p:cNvSpPr>
            <a:spLocks noGrp="1"/>
          </p:cNvSpPr>
          <p:nvPr>
            <p:ph type="ftr" sz="quarter" idx="11"/>
          </p:nvPr>
        </p:nvSpPr>
        <p:spPr/>
        <p:txBody>
          <a:bodyPr/>
          <a:lstStyle>
            <a:lvl1pPr>
              <a:defRPr/>
            </a:lvl1pPr>
          </a:lstStyle>
          <a:p>
            <a:pPr>
              <a:defRPr/>
            </a:pPr>
            <a:endParaRPr lang="ru-RU"/>
          </a:p>
        </p:txBody>
      </p:sp>
      <p:sp>
        <p:nvSpPr>
          <p:cNvPr id="10" name="Номер слайда 5">
            <a:extLst>
              <a:ext uri="{FF2B5EF4-FFF2-40B4-BE49-F238E27FC236}">
                <a16:creationId xmlns="" xmlns:a16="http://schemas.microsoft.com/office/drawing/2014/main" id="{F5E6E1C8-F47D-47DC-97CB-3212C2D0C225}"/>
              </a:ext>
            </a:extLst>
          </p:cNvPr>
          <p:cNvSpPr>
            <a:spLocks noGrp="1"/>
          </p:cNvSpPr>
          <p:nvPr>
            <p:ph type="sldNum" sz="quarter" idx="12"/>
          </p:nvPr>
        </p:nvSpPr>
        <p:spPr/>
        <p:txBody>
          <a:bodyPr/>
          <a:lstStyle>
            <a:lvl1pPr>
              <a:defRPr/>
            </a:lvl1pPr>
          </a:lstStyle>
          <a:p>
            <a:fld id="{D3BFE88F-EE66-4C9C-9DF5-AF1926D089E8}" type="slidenum">
              <a:rPr lang="ru-RU" altLang="ru-RU"/>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a:t>Образец заголовка</a:t>
            </a:r>
          </a:p>
        </p:txBody>
      </p:sp>
      <p:sp>
        <p:nvSpPr>
          <p:cNvPr id="3" name="Дата 3">
            <a:extLst>
              <a:ext uri="{FF2B5EF4-FFF2-40B4-BE49-F238E27FC236}">
                <a16:creationId xmlns="" xmlns:a16="http://schemas.microsoft.com/office/drawing/2014/main" id="{4BBF95F1-6FB3-42DC-8422-27B8412710D1}"/>
              </a:ext>
            </a:extLst>
          </p:cNvPr>
          <p:cNvSpPr>
            <a:spLocks noGrp="1"/>
          </p:cNvSpPr>
          <p:nvPr>
            <p:ph type="dt" sz="half" idx="10"/>
          </p:nvPr>
        </p:nvSpPr>
        <p:spPr/>
        <p:txBody>
          <a:bodyPr/>
          <a:lstStyle>
            <a:lvl1pPr>
              <a:defRPr/>
            </a:lvl1pPr>
          </a:lstStyle>
          <a:p>
            <a:pPr>
              <a:defRPr/>
            </a:pPr>
            <a:fld id="{387B7481-98CE-4E17-96FF-A18AF38CA477}" type="datetimeFigureOut">
              <a:rPr lang="ru-RU" altLang="ru-RU"/>
              <a:pPr>
                <a:defRPr/>
              </a:pPr>
              <a:t>08.09.2022</a:t>
            </a:fld>
            <a:endParaRPr lang="ru-RU" altLang="ru-RU"/>
          </a:p>
        </p:txBody>
      </p:sp>
      <p:sp>
        <p:nvSpPr>
          <p:cNvPr id="4" name="Нижний колонтитул 4">
            <a:extLst>
              <a:ext uri="{FF2B5EF4-FFF2-40B4-BE49-F238E27FC236}">
                <a16:creationId xmlns="" xmlns:a16="http://schemas.microsoft.com/office/drawing/2014/main" id="{A8FFFAF9-2AD6-401E-9A35-4ECFC55B226F}"/>
              </a:ext>
            </a:extLst>
          </p:cNvPr>
          <p:cNvSpPr>
            <a:spLocks noGrp="1"/>
          </p:cNvSpPr>
          <p:nvPr>
            <p:ph type="ftr" sz="quarter" idx="11"/>
          </p:nvPr>
        </p:nvSpPr>
        <p:spPr/>
        <p:txBody>
          <a:bodyPr/>
          <a:lstStyle>
            <a:lvl1pPr>
              <a:defRPr/>
            </a:lvl1pPr>
          </a:lstStyle>
          <a:p>
            <a:pPr>
              <a:defRPr/>
            </a:pPr>
            <a:endParaRPr lang="ru-RU"/>
          </a:p>
        </p:txBody>
      </p:sp>
      <p:sp>
        <p:nvSpPr>
          <p:cNvPr id="5" name="Номер слайда 5">
            <a:extLst>
              <a:ext uri="{FF2B5EF4-FFF2-40B4-BE49-F238E27FC236}">
                <a16:creationId xmlns="" xmlns:a16="http://schemas.microsoft.com/office/drawing/2014/main" id="{4413D0CA-B4E1-4521-B8EB-221B8D76937C}"/>
              </a:ext>
            </a:extLst>
          </p:cNvPr>
          <p:cNvSpPr>
            <a:spLocks noGrp="1"/>
          </p:cNvSpPr>
          <p:nvPr>
            <p:ph type="sldNum" sz="quarter" idx="12"/>
          </p:nvPr>
        </p:nvSpPr>
        <p:spPr/>
        <p:txBody>
          <a:bodyPr/>
          <a:lstStyle>
            <a:lvl1pPr>
              <a:defRPr/>
            </a:lvl1pPr>
          </a:lstStyle>
          <a:p>
            <a:fld id="{A678C5CA-5057-4164-A6F1-8A630423F6C1}" type="slidenum">
              <a:rPr lang="ru-RU" altLang="ru-RU"/>
              <a:pPr/>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p:spTree>
      <p:nvGrpSpPr>
        <p:cNvPr id="1" name=""/>
        <p:cNvGrpSpPr/>
        <p:nvPr/>
      </p:nvGrpSpPr>
      <p:grpSpPr>
        <a:xfrm>
          <a:off x="0" y="0"/>
          <a:ext cx="0" cy="0"/>
          <a:chOff x="0" y="0"/>
          <a:chExt cx="0" cy="0"/>
        </a:xfrm>
      </p:grpSpPr>
      <p:pic>
        <p:nvPicPr>
          <p:cNvPr id="2" name="Рисунок 9"/>
          <p:cNvPicPr>
            <a:picLocks noChangeAspect="1"/>
          </p:cNvPicPr>
          <p:nvPr userDrawn="1"/>
        </p:nvPicPr>
        <p:blipFill>
          <a:blip r:embed="rId2"/>
          <a:srcRect/>
          <a:stretch>
            <a:fillRect/>
          </a:stretch>
        </p:blipFill>
        <p:spPr bwMode="auto">
          <a:xfrm>
            <a:off x="0" y="0"/>
            <a:ext cx="9144000" cy="5149850"/>
          </a:xfrm>
          <a:prstGeom prst="rect">
            <a:avLst/>
          </a:prstGeom>
          <a:noFill/>
          <a:ln w="9525">
            <a:noFill/>
            <a:miter lim="800000"/>
            <a:headEnd/>
            <a:tailEnd/>
          </a:ln>
        </p:spPr>
      </p:pic>
      <p:sp>
        <p:nvSpPr>
          <p:cNvPr id="3" name="Дата 3">
            <a:extLst>
              <a:ext uri="{FF2B5EF4-FFF2-40B4-BE49-F238E27FC236}">
                <a16:creationId xmlns="" xmlns:a16="http://schemas.microsoft.com/office/drawing/2014/main" id="{E7033E6D-38B2-4B1A-911C-3753A06EBF97}"/>
              </a:ext>
            </a:extLst>
          </p:cNvPr>
          <p:cNvSpPr>
            <a:spLocks noGrp="1"/>
          </p:cNvSpPr>
          <p:nvPr>
            <p:ph type="dt" sz="half" idx="10"/>
          </p:nvPr>
        </p:nvSpPr>
        <p:spPr/>
        <p:txBody>
          <a:bodyPr/>
          <a:lstStyle>
            <a:lvl1pPr>
              <a:defRPr/>
            </a:lvl1pPr>
          </a:lstStyle>
          <a:p>
            <a:pPr>
              <a:defRPr/>
            </a:pPr>
            <a:fld id="{C32E49AA-778F-4A40-BB09-18766A6AA721}" type="datetimeFigureOut">
              <a:rPr lang="ru-RU" altLang="ru-RU"/>
              <a:pPr>
                <a:defRPr/>
              </a:pPr>
              <a:t>08.09.2022</a:t>
            </a:fld>
            <a:endParaRPr lang="ru-RU" altLang="ru-RU"/>
          </a:p>
        </p:txBody>
      </p:sp>
      <p:sp>
        <p:nvSpPr>
          <p:cNvPr id="4" name="Нижний колонтитул 4">
            <a:extLst>
              <a:ext uri="{FF2B5EF4-FFF2-40B4-BE49-F238E27FC236}">
                <a16:creationId xmlns="" xmlns:a16="http://schemas.microsoft.com/office/drawing/2014/main" id="{9E59D3BF-DC18-4DDE-89E1-26C515FC85A5}"/>
              </a:ext>
            </a:extLst>
          </p:cNvPr>
          <p:cNvSpPr>
            <a:spLocks noGrp="1"/>
          </p:cNvSpPr>
          <p:nvPr>
            <p:ph type="ftr" sz="quarter" idx="11"/>
          </p:nvPr>
        </p:nvSpPr>
        <p:spPr/>
        <p:txBody>
          <a:bodyPr/>
          <a:lstStyle>
            <a:lvl1pPr>
              <a:defRPr/>
            </a:lvl1pPr>
          </a:lstStyle>
          <a:p>
            <a:pPr>
              <a:defRPr/>
            </a:pPr>
            <a:endParaRPr lang="ru-RU"/>
          </a:p>
        </p:txBody>
      </p:sp>
      <p:sp>
        <p:nvSpPr>
          <p:cNvPr id="5" name="Номер слайда 5">
            <a:extLst>
              <a:ext uri="{FF2B5EF4-FFF2-40B4-BE49-F238E27FC236}">
                <a16:creationId xmlns="" xmlns:a16="http://schemas.microsoft.com/office/drawing/2014/main" id="{C77E40C2-F63F-45D3-9BC6-D78D6009B019}"/>
              </a:ext>
            </a:extLst>
          </p:cNvPr>
          <p:cNvSpPr>
            <a:spLocks noGrp="1"/>
          </p:cNvSpPr>
          <p:nvPr>
            <p:ph type="sldNum" sz="quarter" idx="12"/>
          </p:nvPr>
        </p:nvSpPr>
        <p:spPr/>
        <p:txBody>
          <a:bodyPr/>
          <a:lstStyle>
            <a:lvl1pPr>
              <a:defRPr/>
            </a:lvl1pPr>
          </a:lstStyle>
          <a:p>
            <a:fld id="{CEA756C3-3482-4ECC-BD8D-852617241A74}" type="slidenum">
              <a:rPr lang="ru-RU" altLang="ru-RU"/>
              <a:pPr/>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57201" y="204787"/>
            <a:ext cx="3008313" cy="871538"/>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 xmlns:a16="http://schemas.microsoft.com/office/drawing/2014/main" id="{4BBF95F1-6FB3-42DC-8422-27B8412710D1}"/>
              </a:ext>
            </a:extLst>
          </p:cNvPr>
          <p:cNvSpPr>
            <a:spLocks noGrp="1"/>
          </p:cNvSpPr>
          <p:nvPr>
            <p:ph type="dt" sz="half" idx="10"/>
          </p:nvPr>
        </p:nvSpPr>
        <p:spPr/>
        <p:txBody>
          <a:bodyPr/>
          <a:lstStyle>
            <a:lvl1pPr>
              <a:defRPr/>
            </a:lvl1pPr>
          </a:lstStyle>
          <a:p>
            <a:pPr>
              <a:defRPr/>
            </a:pPr>
            <a:fld id="{C018E07A-DE96-4042-9054-0F826387C6FD}" type="datetimeFigureOut">
              <a:rPr lang="ru-RU" altLang="ru-RU"/>
              <a:pPr>
                <a:defRPr/>
              </a:pPr>
              <a:t>08.09.2022</a:t>
            </a:fld>
            <a:endParaRPr lang="ru-RU" altLang="ru-RU"/>
          </a:p>
        </p:txBody>
      </p:sp>
      <p:sp>
        <p:nvSpPr>
          <p:cNvPr id="6" name="Нижний колонтитул 4">
            <a:extLst>
              <a:ext uri="{FF2B5EF4-FFF2-40B4-BE49-F238E27FC236}">
                <a16:creationId xmlns="" xmlns:a16="http://schemas.microsoft.com/office/drawing/2014/main" id="{A8FFFAF9-2AD6-401E-9A35-4ECFC55B226F}"/>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 xmlns:a16="http://schemas.microsoft.com/office/drawing/2014/main" id="{4413D0CA-B4E1-4521-B8EB-221B8D76937C}"/>
              </a:ext>
            </a:extLst>
          </p:cNvPr>
          <p:cNvSpPr>
            <a:spLocks noGrp="1"/>
          </p:cNvSpPr>
          <p:nvPr>
            <p:ph type="sldNum" sz="quarter" idx="12"/>
          </p:nvPr>
        </p:nvSpPr>
        <p:spPr/>
        <p:txBody>
          <a:bodyPr/>
          <a:lstStyle>
            <a:lvl1pPr>
              <a:defRPr/>
            </a:lvl1pPr>
          </a:lstStyle>
          <a:p>
            <a:fld id="{4A8D2FC3-386A-440D-8ACB-31F9C2B31EAB}" type="slidenum">
              <a:rPr lang="ru-RU" altLang="ru-RU"/>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792288" y="3600450"/>
            <a:ext cx="5486400" cy="425054"/>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 xmlns:a16="http://schemas.microsoft.com/office/drawing/2014/main" id="{4BBF95F1-6FB3-42DC-8422-27B8412710D1}"/>
              </a:ext>
            </a:extLst>
          </p:cNvPr>
          <p:cNvSpPr>
            <a:spLocks noGrp="1"/>
          </p:cNvSpPr>
          <p:nvPr>
            <p:ph type="dt" sz="half" idx="10"/>
          </p:nvPr>
        </p:nvSpPr>
        <p:spPr/>
        <p:txBody>
          <a:bodyPr/>
          <a:lstStyle>
            <a:lvl1pPr>
              <a:defRPr/>
            </a:lvl1pPr>
          </a:lstStyle>
          <a:p>
            <a:pPr>
              <a:defRPr/>
            </a:pPr>
            <a:fld id="{BDB597FD-36D0-4A33-B038-C4023EB59FE0}" type="datetimeFigureOut">
              <a:rPr lang="ru-RU" altLang="ru-RU"/>
              <a:pPr>
                <a:defRPr/>
              </a:pPr>
              <a:t>08.09.2022</a:t>
            </a:fld>
            <a:endParaRPr lang="ru-RU" altLang="ru-RU"/>
          </a:p>
        </p:txBody>
      </p:sp>
      <p:sp>
        <p:nvSpPr>
          <p:cNvPr id="6" name="Нижний колонтитул 4">
            <a:extLst>
              <a:ext uri="{FF2B5EF4-FFF2-40B4-BE49-F238E27FC236}">
                <a16:creationId xmlns="" xmlns:a16="http://schemas.microsoft.com/office/drawing/2014/main" id="{A8FFFAF9-2AD6-401E-9A35-4ECFC55B226F}"/>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 xmlns:a16="http://schemas.microsoft.com/office/drawing/2014/main" id="{4413D0CA-B4E1-4521-B8EB-221B8D76937C}"/>
              </a:ext>
            </a:extLst>
          </p:cNvPr>
          <p:cNvSpPr>
            <a:spLocks noGrp="1"/>
          </p:cNvSpPr>
          <p:nvPr>
            <p:ph type="sldNum" sz="quarter" idx="12"/>
          </p:nvPr>
        </p:nvSpPr>
        <p:spPr/>
        <p:txBody>
          <a:bodyPr/>
          <a:lstStyle>
            <a:lvl1pPr>
              <a:defRPr/>
            </a:lvl1pPr>
          </a:lstStyle>
          <a:p>
            <a:fld id="{CE778DEB-1E24-4AC5-9D52-FA29104D195B}" type="slidenum">
              <a:rPr lang="ru-RU" altLang="ru-RU"/>
              <a:pPr/>
              <a:t>‹#›</a:t>
            </a:fld>
            <a:endParaRPr lang="ru-RU"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 текст">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4BBF95F1-6FB3-42DC-8422-27B8412710D1}"/>
              </a:ext>
            </a:extLst>
          </p:cNvPr>
          <p:cNvSpPr>
            <a:spLocks noGrp="1"/>
          </p:cNvSpPr>
          <p:nvPr>
            <p:ph type="dt" sz="half" idx="10"/>
          </p:nvPr>
        </p:nvSpPr>
        <p:spPr/>
        <p:txBody>
          <a:bodyPr/>
          <a:lstStyle>
            <a:lvl1pPr>
              <a:defRPr/>
            </a:lvl1pPr>
          </a:lstStyle>
          <a:p>
            <a:pPr>
              <a:defRPr/>
            </a:pPr>
            <a:fld id="{CD810389-91E3-4931-940F-8E32C8F292B0}" type="datetimeFigureOut">
              <a:rPr lang="ru-RU" altLang="ru-RU"/>
              <a:pPr>
                <a:defRPr/>
              </a:pPr>
              <a:t>08.09.2022</a:t>
            </a:fld>
            <a:endParaRPr lang="ru-RU" altLang="ru-RU"/>
          </a:p>
        </p:txBody>
      </p:sp>
      <p:sp>
        <p:nvSpPr>
          <p:cNvPr id="5" name="Нижний колонтитул 4">
            <a:extLst>
              <a:ext uri="{FF2B5EF4-FFF2-40B4-BE49-F238E27FC236}">
                <a16:creationId xmlns="" xmlns:a16="http://schemas.microsoft.com/office/drawing/2014/main" id="{A8FFFAF9-2AD6-401E-9A35-4ECFC55B226F}"/>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 xmlns:a16="http://schemas.microsoft.com/office/drawing/2014/main" id="{4413D0CA-B4E1-4521-B8EB-221B8D76937C}"/>
              </a:ext>
            </a:extLst>
          </p:cNvPr>
          <p:cNvSpPr>
            <a:spLocks noGrp="1"/>
          </p:cNvSpPr>
          <p:nvPr>
            <p:ph type="sldNum" sz="quarter" idx="12"/>
          </p:nvPr>
        </p:nvSpPr>
        <p:spPr/>
        <p:txBody>
          <a:bodyPr/>
          <a:lstStyle>
            <a:lvl1pPr>
              <a:defRPr/>
            </a:lvl1pPr>
          </a:lstStyle>
          <a:p>
            <a:fld id="{D85529D6-AC93-444B-933B-C966B2C9F445}" type="slidenum">
              <a:rPr lang="ru-RU" altLang="ru-RU"/>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 загол.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154781"/>
            <a:ext cx="2057400" cy="329088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154781"/>
            <a:ext cx="6019800" cy="329088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4BBF95F1-6FB3-42DC-8422-27B8412710D1}"/>
              </a:ext>
            </a:extLst>
          </p:cNvPr>
          <p:cNvSpPr>
            <a:spLocks noGrp="1"/>
          </p:cNvSpPr>
          <p:nvPr>
            <p:ph type="dt" sz="half" idx="10"/>
          </p:nvPr>
        </p:nvSpPr>
        <p:spPr/>
        <p:txBody>
          <a:bodyPr/>
          <a:lstStyle>
            <a:lvl1pPr>
              <a:defRPr/>
            </a:lvl1pPr>
          </a:lstStyle>
          <a:p>
            <a:pPr>
              <a:defRPr/>
            </a:pPr>
            <a:fld id="{CA0C8A6D-6D6F-490E-BB6C-9EA2E3954D50}" type="datetimeFigureOut">
              <a:rPr lang="ru-RU" altLang="ru-RU"/>
              <a:pPr>
                <a:defRPr/>
              </a:pPr>
              <a:t>08.09.2022</a:t>
            </a:fld>
            <a:endParaRPr lang="ru-RU" altLang="ru-RU"/>
          </a:p>
        </p:txBody>
      </p:sp>
      <p:sp>
        <p:nvSpPr>
          <p:cNvPr id="5" name="Нижний колонтитул 4">
            <a:extLst>
              <a:ext uri="{FF2B5EF4-FFF2-40B4-BE49-F238E27FC236}">
                <a16:creationId xmlns="" xmlns:a16="http://schemas.microsoft.com/office/drawing/2014/main" id="{A8FFFAF9-2AD6-401E-9A35-4ECFC55B226F}"/>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 xmlns:a16="http://schemas.microsoft.com/office/drawing/2014/main" id="{4413D0CA-B4E1-4521-B8EB-221B8D76937C}"/>
              </a:ext>
            </a:extLst>
          </p:cNvPr>
          <p:cNvSpPr>
            <a:spLocks noGrp="1"/>
          </p:cNvSpPr>
          <p:nvPr>
            <p:ph type="sldNum" sz="quarter" idx="12"/>
          </p:nvPr>
        </p:nvSpPr>
        <p:spPr/>
        <p:txBody>
          <a:bodyPr/>
          <a:lstStyle>
            <a:lvl1pPr>
              <a:defRPr/>
            </a:lvl1pPr>
          </a:lstStyle>
          <a:p>
            <a:fld id="{1F9F4B1B-41FB-4681-AFD0-2DF300B8AFB0}" type="slidenum">
              <a:rPr lang="ru-RU" altLang="ru-RU"/>
              <a:pPr/>
              <a:t>‹#›</a:t>
            </a:fld>
            <a:endParaRPr lang="ru-RU" alt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Название 1"/>
          <p:cNvSpPr>
            <a:spLocks noGrp="1"/>
          </p:cNvSpPr>
          <p:nvPr>
            <p:ph type="ctrTitle"/>
          </p:nvPr>
        </p:nvSpPr>
        <p:spPr>
          <a:xfrm>
            <a:off x="685800" y="1597819"/>
            <a:ext cx="7772400" cy="1102519"/>
          </a:xfrm>
        </p:spPr>
        <p:txBody>
          <a:bodyPr/>
          <a:lstStyle/>
          <a:p>
            <a:r>
              <a:rPr lang="ru-RU"/>
              <a:t>Образец заголовка</a:t>
            </a:r>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a:extLst>
              <a:ext uri="{FF2B5EF4-FFF2-40B4-BE49-F238E27FC236}">
                <a16:creationId xmlns="" xmlns:a16="http://schemas.microsoft.com/office/drawing/2014/main" id="{1611FB0B-D89B-4A25-BA50-2F3FFBCB8CD3}"/>
              </a:ext>
            </a:extLst>
          </p:cNvPr>
          <p:cNvSpPr>
            <a:spLocks noGrp="1"/>
          </p:cNvSpPr>
          <p:nvPr>
            <p:ph type="dt" sz="half" idx="10"/>
          </p:nvPr>
        </p:nvSpPr>
        <p:spPr/>
        <p:txBody>
          <a:bodyPr/>
          <a:lstStyle>
            <a:lvl1pPr>
              <a:defRPr/>
            </a:lvl1pPr>
          </a:lstStyle>
          <a:p>
            <a:pPr>
              <a:defRPr/>
            </a:pPr>
            <a:fld id="{04A549C2-10A7-4D3A-9176-46786D954197}" type="datetimeFigureOut">
              <a:rPr lang="ru-RU" altLang="ru-RU"/>
              <a:pPr>
                <a:defRPr/>
              </a:pPr>
              <a:t>08.09.2022</a:t>
            </a:fld>
            <a:endParaRPr lang="ru-RU" altLang="ru-RU"/>
          </a:p>
        </p:txBody>
      </p:sp>
      <p:sp>
        <p:nvSpPr>
          <p:cNvPr id="5" name="Нижний колонтитул 4">
            <a:extLst>
              <a:ext uri="{FF2B5EF4-FFF2-40B4-BE49-F238E27FC236}">
                <a16:creationId xmlns="" xmlns:a16="http://schemas.microsoft.com/office/drawing/2014/main" id="{15604788-5303-46E7-B1D9-0FFDDD46DA8B}"/>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 xmlns:a16="http://schemas.microsoft.com/office/drawing/2014/main" id="{530BD24E-EEBA-4E95-BC16-8B3ECAE95486}"/>
              </a:ext>
            </a:extLst>
          </p:cNvPr>
          <p:cNvSpPr>
            <a:spLocks noGrp="1"/>
          </p:cNvSpPr>
          <p:nvPr>
            <p:ph type="sldNum" sz="quarter" idx="12"/>
          </p:nvPr>
        </p:nvSpPr>
        <p:spPr/>
        <p:txBody>
          <a:bodyPr/>
          <a:lstStyle>
            <a:lvl1pPr>
              <a:defRPr/>
            </a:lvl1pPr>
          </a:lstStyle>
          <a:p>
            <a:fld id="{0504C5B4-57D0-4B8C-8497-A048D088ABB8}" type="slidenum">
              <a:rPr lang="ru-RU" altLang="ru-RU"/>
              <a:pPr/>
              <a:t>‹#›</a:t>
            </a:fld>
            <a:endParaRPr lang="ru-RU" alt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1611FB0B-D89B-4A25-BA50-2F3FFBCB8CD3}"/>
              </a:ext>
            </a:extLst>
          </p:cNvPr>
          <p:cNvSpPr>
            <a:spLocks noGrp="1"/>
          </p:cNvSpPr>
          <p:nvPr>
            <p:ph type="dt" sz="half" idx="10"/>
          </p:nvPr>
        </p:nvSpPr>
        <p:spPr/>
        <p:txBody>
          <a:bodyPr/>
          <a:lstStyle>
            <a:lvl1pPr>
              <a:defRPr/>
            </a:lvl1pPr>
          </a:lstStyle>
          <a:p>
            <a:pPr>
              <a:defRPr/>
            </a:pPr>
            <a:fld id="{CBF3112A-6A30-4545-86C3-A4EFB4889037}" type="datetimeFigureOut">
              <a:rPr lang="ru-RU" altLang="ru-RU"/>
              <a:pPr>
                <a:defRPr/>
              </a:pPr>
              <a:t>08.09.2022</a:t>
            </a:fld>
            <a:endParaRPr lang="ru-RU" altLang="ru-RU"/>
          </a:p>
        </p:txBody>
      </p:sp>
      <p:sp>
        <p:nvSpPr>
          <p:cNvPr id="5" name="Нижний колонтитул 4">
            <a:extLst>
              <a:ext uri="{FF2B5EF4-FFF2-40B4-BE49-F238E27FC236}">
                <a16:creationId xmlns="" xmlns:a16="http://schemas.microsoft.com/office/drawing/2014/main" id="{15604788-5303-46E7-B1D9-0FFDDD46DA8B}"/>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 xmlns:a16="http://schemas.microsoft.com/office/drawing/2014/main" id="{530BD24E-EEBA-4E95-BC16-8B3ECAE95486}"/>
              </a:ext>
            </a:extLst>
          </p:cNvPr>
          <p:cNvSpPr>
            <a:spLocks noGrp="1"/>
          </p:cNvSpPr>
          <p:nvPr>
            <p:ph type="sldNum" sz="quarter" idx="12"/>
          </p:nvPr>
        </p:nvSpPr>
        <p:spPr/>
        <p:txBody>
          <a:bodyPr/>
          <a:lstStyle>
            <a:lvl1pPr>
              <a:defRPr/>
            </a:lvl1pPr>
          </a:lstStyle>
          <a:p>
            <a:fld id="{43BB720E-A838-4D92-B25F-E3A8437743C7}" type="slidenum">
              <a:rPr lang="ru-RU" altLang="ru-RU"/>
              <a:pPr/>
              <a:t>‹#›</a:t>
            </a:fld>
            <a:endParaRPr lang="ru-RU" alt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Название 1"/>
          <p:cNvSpPr>
            <a:spLocks noGrp="1"/>
          </p:cNvSpPr>
          <p:nvPr>
            <p:ph type="title"/>
          </p:nvPr>
        </p:nvSpPr>
        <p:spPr>
          <a:xfrm>
            <a:off x="722313" y="3305176"/>
            <a:ext cx="7772400" cy="1021556"/>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1611FB0B-D89B-4A25-BA50-2F3FFBCB8CD3}"/>
              </a:ext>
            </a:extLst>
          </p:cNvPr>
          <p:cNvSpPr>
            <a:spLocks noGrp="1"/>
          </p:cNvSpPr>
          <p:nvPr>
            <p:ph type="dt" sz="half" idx="10"/>
          </p:nvPr>
        </p:nvSpPr>
        <p:spPr/>
        <p:txBody>
          <a:bodyPr/>
          <a:lstStyle>
            <a:lvl1pPr>
              <a:defRPr/>
            </a:lvl1pPr>
          </a:lstStyle>
          <a:p>
            <a:pPr>
              <a:defRPr/>
            </a:pPr>
            <a:fld id="{EB40213F-9943-485E-B004-0C6B02F6E435}" type="datetimeFigureOut">
              <a:rPr lang="ru-RU" altLang="ru-RU"/>
              <a:pPr>
                <a:defRPr/>
              </a:pPr>
              <a:t>08.09.2022</a:t>
            </a:fld>
            <a:endParaRPr lang="ru-RU" altLang="ru-RU"/>
          </a:p>
        </p:txBody>
      </p:sp>
      <p:sp>
        <p:nvSpPr>
          <p:cNvPr id="5" name="Нижний колонтитул 4">
            <a:extLst>
              <a:ext uri="{FF2B5EF4-FFF2-40B4-BE49-F238E27FC236}">
                <a16:creationId xmlns="" xmlns:a16="http://schemas.microsoft.com/office/drawing/2014/main" id="{15604788-5303-46E7-B1D9-0FFDDD46DA8B}"/>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 xmlns:a16="http://schemas.microsoft.com/office/drawing/2014/main" id="{530BD24E-EEBA-4E95-BC16-8B3ECAE95486}"/>
              </a:ext>
            </a:extLst>
          </p:cNvPr>
          <p:cNvSpPr>
            <a:spLocks noGrp="1"/>
          </p:cNvSpPr>
          <p:nvPr>
            <p:ph type="sldNum" sz="quarter" idx="12"/>
          </p:nvPr>
        </p:nvSpPr>
        <p:spPr/>
        <p:txBody>
          <a:bodyPr/>
          <a:lstStyle>
            <a:lvl1pPr>
              <a:defRPr/>
            </a:lvl1pPr>
          </a:lstStyle>
          <a:p>
            <a:fld id="{28237462-95E4-4099-8C7F-8E1292E92382}" type="slidenum">
              <a:rPr lang="ru-RU" altLang="ru-RU"/>
              <a:pPr/>
              <a:t>‹#›</a:t>
            </a:fld>
            <a:endParaRPr lang="ru-RU" alt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a:extLst>
              <a:ext uri="{FF2B5EF4-FFF2-40B4-BE49-F238E27FC236}">
                <a16:creationId xmlns="" xmlns:a16="http://schemas.microsoft.com/office/drawing/2014/main" id="{1611FB0B-D89B-4A25-BA50-2F3FFBCB8CD3}"/>
              </a:ext>
            </a:extLst>
          </p:cNvPr>
          <p:cNvSpPr>
            <a:spLocks noGrp="1"/>
          </p:cNvSpPr>
          <p:nvPr>
            <p:ph type="dt" sz="half" idx="10"/>
          </p:nvPr>
        </p:nvSpPr>
        <p:spPr/>
        <p:txBody>
          <a:bodyPr/>
          <a:lstStyle>
            <a:lvl1pPr>
              <a:defRPr/>
            </a:lvl1pPr>
          </a:lstStyle>
          <a:p>
            <a:pPr>
              <a:defRPr/>
            </a:pPr>
            <a:fld id="{0B458A56-D485-417C-8BA6-E9668DC51A23}" type="datetimeFigureOut">
              <a:rPr lang="ru-RU" altLang="ru-RU"/>
              <a:pPr>
                <a:defRPr/>
              </a:pPr>
              <a:t>08.09.2022</a:t>
            </a:fld>
            <a:endParaRPr lang="ru-RU" altLang="ru-RU"/>
          </a:p>
        </p:txBody>
      </p:sp>
      <p:sp>
        <p:nvSpPr>
          <p:cNvPr id="6" name="Нижний колонтитул 4">
            <a:extLst>
              <a:ext uri="{FF2B5EF4-FFF2-40B4-BE49-F238E27FC236}">
                <a16:creationId xmlns="" xmlns:a16="http://schemas.microsoft.com/office/drawing/2014/main" id="{15604788-5303-46E7-B1D9-0FFDDD46DA8B}"/>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 xmlns:a16="http://schemas.microsoft.com/office/drawing/2014/main" id="{530BD24E-EEBA-4E95-BC16-8B3ECAE95486}"/>
              </a:ext>
            </a:extLst>
          </p:cNvPr>
          <p:cNvSpPr>
            <a:spLocks noGrp="1"/>
          </p:cNvSpPr>
          <p:nvPr>
            <p:ph type="sldNum" sz="quarter" idx="12"/>
          </p:nvPr>
        </p:nvSpPr>
        <p:spPr/>
        <p:txBody>
          <a:bodyPr/>
          <a:lstStyle>
            <a:lvl1pPr>
              <a:defRPr/>
            </a:lvl1pPr>
          </a:lstStyle>
          <a:p>
            <a:fld id="{0C7B0A39-E224-469A-85BB-A5A18B4DB464}" type="slidenum">
              <a:rPr lang="ru-RU" altLang="ru-RU"/>
              <a:pPr/>
              <a:t>‹#›</a:t>
            </a:fld>
            <a:endParaRPr lang="ru-RU" alt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57200" y="205979"/>
            <a:ext cx="8229600" cy="85725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a:extLst>
              <a:ext uri="{FF2B5EF4-FFF2-40B4-BE49-F238E27FC236}">
                <a16:creationId xmlns="" xmlns:a16="http://schemas.microsoft.com/office/drawing/2014/main" id="{1611FB0B-D89B-4A25-BA50-2F3FFBCB8CD3}"/>
              </a:ext>
            </a:extLst>
          </p:cNvPr>
          <p:cNvSpPr>
            <a:spLocks noGrp="1"/>
          </p:cNvSpPr>
          <p:nvPr>
            <p:ph type="dt" sz="half" idx="10"/>
          </p:nvPr>
        </p:nvSpPr>
        <p:spPr/>
        <p:txBody>
          <a:bodyPr/>
          <a:lstStyle>
            <a:lvl1pPr>
              <a:defRPr/>
            </a:lvl1pPr>
          </a:lstStyle>
          <a:p>
            <a:pPr>
              <a:defRPr/>
            </a:pPr>
            <a:fld id="{D92C3FEE-6A01-49A3-B719-1AB2FDB7A50D}" type="datetimeFigureOut">
              <a:rPr lang="ru-RU" altLang="ru-RU"/>
              <a:pPr>
                <a:defRPr/>
              </a:pPr>
              <a:t>08.09.2022</a:t>
            </a:fld>
            <a:endParaRPr lang="ru-RU" altLang="ru-RU"/>
          </a:p>
        </p:txBody>
      </p:sp>
      <p:sp>
        <p:nvSpPr>
          <p:cNvPr id="8" name="Нижний колонтитул 4">
            <a:extLst>
              <a:ext uri="{FF2B5EF4-FFF2-40B4-BE49-F238E27FC236}">
                <a16:creationId xmlns="" xmlns:a16="http://schemas.microsoft.com/office/drawing/2014/main" id="{15604788-5303-46E7-B1D9-0FFDDD46DA8B}"/>
              </a:ext>
            </a:extLst>
          </p:cNvPr>
          <p:cNvSpPr>
            <a:spLocks noGrp="1"/>
          </p:cNvSpPr>
          <p:nvPr>
            <p:ph type="ftr" sz="quarter" idx="11"/>
          </p:nvPr>
        </p:nvSpPr>
        <p:spPr/>
        <p:txBody>
          <a:bodyPr/>
          <a:lstStyle>
            <a:lvl1pPr>
              <a:defRPr/>
            </a:lvl1pPr>
          </a:lstStyle>
          <a:p>
            <a:pPr>
              <a:defRPr/>
            </a:pPr>
            <a:endParaRPr lang="ru-RU"/>
          </a:p>
        </p:txBody>
      </p:sp>
      <p:sp>
        <p:nvSpPr>
          <p:cNvPr id="9" name="Номер слайда 5">
            <a:extLst>
              <a:ext uri="{FF2B5EF4-FFF2-40B4-BE49-F238E27FC236}">
                <a16:creationId xmlns="" xmlns:a16="http://schemas.microsoft.com/office/drawing/2014/main" id="{530BD24E-EEBA-4E95-BC16-8B3ECAE95486}"/>
              </a:ext>
            </a:extLst>
          </p:cNvPr>
          <p:cNvSpPr>
            <a:spLocks noGrp="1"/>
          </p:cNvSpPr>
          <p:nvPr>
            <p:ph type="sldNum" sz="quarter" idx="12"/>
          </p:nvPr>
        </p:nvSpPr>
        <p:spPr/>
        <p:txBody>
          <a:bodyPr/>
          <a:lstStyle>
            <a:lvl1pPr>
              <a:defRPr/>
            </a:lvl1pPr>
          </a:lstStyle>
          <a:p>
            <a:fld id="{A0AAAD9C-4C58-40AF-9E3B-ADA73DA3AD20}" type="slidenum">
              <a:rPr lang="ru-RU" altLang="ru-RU"/>
              <a:pPr/>
              <a:t>‹#›</a:t>
            </a:fld>
            <a:endParaRPr lang="ru-RU" alt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a:t>Образец заголовка</a:t>
            </a:r>
          </a:p>
        </p:txBody>
      </p:sp>
      <p:sp>
        <p:nvSpPr>
          <p:cNvPr id="3" name="Дата 3">
            <a:extLst>
              <a:ext uri="{FF2B5EF4-FFF2-40B4-BE49-F238E27FC236}">
                <a16:creationId xmlns="" xmlns:a16="http://schemas.microsoft.com/office/drawing/2014/main" id="{1611FB0B-D89B-4A25-BA50-2F3FFBCB8CD3}"/>
              </a:ext>
            </a:extLst>
          </p:cNvPr>
          <p:cNvSpPr>
            <a:spLocks noGrp="1"/>
          </p:cNvSpPr>
          <p:nvPr>
            <p:ph type="dt" sz="half" idx="10"/>
          </p:nvPr>
        </p:nvSpPr>
        <p:spPr/>
        <p:txBody>
          <a:bodyPr/>
          <a:lstStyle>
            <a:lvl1pPr>
              <a:defRPr/>
            </a:lvl1pPr>
          </a:lstStyle>
          <a:p>
            <a:pPr>
              <a:defRPr/>
            </a:pPr>
            <a:fld id="{1C4E4BFE-DC54-46E4-A2E1-4F94CF1D5677}" type="datetimeFigureOut">
              <a:rPr lang="ru-RU" altLang="ru-RU"/>
              <a:pPr>
                <a:defRPr/>
              </a:pPr>
              <a:t>08.09.2022</a:t>
            </a:fld>
            <a:endParaRPr lang="ru-RU" altLang="ru-RU"/>
          </a:p>
        </p:txBody>
      </p:sp>
      <p:sp>
        <p:nvSpPr>
          <p:cNvPr id="4" name="Нижний колонтитул 4">
            <a:extLst>
              <a:ext uri="{FF2B5EF4-FFF2-40B4-BE49-F238E27FC236}">
                <a16:creationId xmlns="" xmlns:a16="http://schemas.microsoft.com/office/drawing/2014/main" id="{15604788-5303-46E7-B1D9-0FFDDD46DA8B}"/>
              </a:ext>
            </a:extLst>
          </p:cNvPr>
          <p:cNvSpPr>
            <a:spLocks noGrp="1"/>
          </p:cNvSpPr>
          <p:nvPr>
            <p:ph type="ftr" sz="quarter" idx="11"/>
          </p:nvPr>
        </p:nvSpPr>
        <p:spPr/>
        <p:txBody>
          <a:bodyPr/>
          <a:lstStyle>
            <a:lvl1pPr>
              <a:defRPr/>
            </a:lvl1pPr>
          </a:lstStyle>
          <a:p>
            <a:pPr>
              <a:defRPr/>
            </a:pPr>
            <a:endParaRPr lang="ru-RU"/>
          </a:p>
        </p:txBody>
      </p:sp>
      <p:sp>
        <p:nvSpPr>
          <p:cNvPr id="5" name="Номер слайда 5">
            <a:extLst>
              <a:ext uri="{FF2B5EF4-FFF2-40B4-BE49-F238E27FC236}">
                <a16:creationId xmlns="" xmlns:a16="http://schemas.microsoft.com/office/drawing/2014/main" id="{530BD24E-EEBA-4E95-BC16-8B3ECAE95486}"/>
              </a:ext>
            </a:extLst>
          </p:cNvPr>
          <p:cNvSpPr>
            <a:spLocks noGrp="1"/>
          </p:cNvSpPr>
          <p:nvPr>
            <p:ph type="sldNum" sz="quarter" idx="12"/>
          </p:nvPr>
        </p:nvSpPr>
        <p:spPr/>
        <p:txBody>
          <a:bodyPr/>
          <a:lstStyle>
            <a:lvl1pPr>
              <a:defRPr/>
            </a:lvl1pPr>
          </a:lstStyle>
          <a:p>
            <a:fld id="{DFE25AEE-DF1B-4BD4-B4FE-35E5EA677B78}" type="slidenum">
              <a:rPr lang="ru-RU" altLang="ru-RU"/>
              <a:pPr/>
              <a:t>‹#›</a:t>
            </a:fld>
            <a:endParaRPr lang="ru-RU" alt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p:spTree>
      <p:nvGrpSpPr>
        <p:cNvPr id="1" name=""/>
        <p:cNvGrpSpPr/>
        <p:nvPr/>
      </p:nvGrpSpPr>
      <p:grpSpPr>
        <a:xfrm>
          <a:off x="0" y="0"/>
          <a:ext cx="0" cy="0"/>
          <a:chOff x="0" y="0"/>
          <a:chExt cx="0" cy="0"/>
        </a:xfrm>
      </p:grpSpPr>
      <p:sp>
        <p:nvSpPr>
          <p:cNvPr id="2" name="Дата 3">
            <a:extLst>
              <a:ext uri="{FF2B5EF4-FFF2-40B4-BE49-F238E27FC236}">
                <a16:creationId xmlns="" xmlns:a16="http://schemas.microsoft.com/office/drawing/2014/main" id="{1611FB0B-D89B-4A25-BA50-2F3FFBCB8CD3}"/>
              </a:ext>
            </a:extLst>
          </p:cNvPr>
          <p:cNvSpPr>
            <a:spLocks noGrp="1"/>
          </p:cNvSpPr>
          <p:nvPr>
            <p:ph type="dt" sz="half" idx="10"/>
          </p:nvPr>
        </p:nvSpPr>
        <p:spPr/>
        <p:txBody>
          <a:bodyPr/>
          <a:lstStyle>
            <a:lvl1pPr>
              <a:defRPr/>
            </a:lvl1pPr>
          </a:lstStyle>
          <a:p>
            <a:pPr>
              <a:defRPr/>
            </a:pPr>
            <a:fld id="{9E8D4FBE-97C5-47CF-A203-77C81489D3E0}" type="datetimeFigureOut">
              <a:rPr lang="ru-RU" altLang="ru-RU"/>
              <a:pPr>
                <a:defRPr/>
              </a:pPr>
              <a:t>08.09.2022</a:t>
            </a:fld>
            <a:endParaRPr lang="ru-RU" altLang="ru-RU"/>
          </a:p>
        </p:txBody>
      </p:sp>
      <p:sp>
        <p:nvSpPr>
          <p:cNvPr id="3" name="Нижний колонтитул 4">
            <a:extLst>
              <a:ext uri="{FF2B5EF4-FFF2-40B4-BE49-F238E27FC236}">
                <a16:creationId xmlns="" xmlns:a16="http://schemas.microsoft.com/office/drawing/2014/main" id="{15604788-5303-46E7-B1D9-0FFDDD46DA8B}"/>
              </a:ext>
            </a:extLst>
          </p:cNvPr>
          <p:cNvSpPr>
            <a:spLocks noGrp="1"/>
          </p:cNvSpPr>
          <p:nvPr>
            <p:ph type="ftr" sz="quarter" idx="11"/>
          </p:nvPr>
        </p:nvSpPr>
        <p:spPr/>
        <p:txBody>
          <a:bodyPr/>
          <a:lstStyle>
            <a:lvl1pPr>
              <a:defRPr/>
            </a:lvl1pPr>
          </a:lstStyle>
          <a:p>
            <a:pPr>
              <a:defRPr/>
            </a:pPr>
            <a:endParaRPr lang="ru-RU"/>
          </a:p>
        </p:txBody>
      </p:sp>
      <p:sp>
        <p:nvSpPr>
          <p:cNvPr id="4" name="Номер слайда 5">
            <a:extLst>
              <a:ext uri="{FF2B5EF4-FFF2-40B4-BE49-F238E27FC236}">
                <a16:creationId xmlns="" xmlns:a16="http://schemas.microsoft.com/office/drawing/2014/main" id="{530BD24E-EEBA-4E95-BC16-8B3ECAE95486}"/>
              </a:ext>
            </a:extLst>
          </p:cNvPr>
          <p:cNvSpPr>
            <a:spLocks noGrp="1"/>
          </p:cNvSpPr>
          <p:nvPr>
            <p:ph type="sldNum" sz="quarter" idx="12"/>
          </p:nvPr>
        </p:nvSpPr>
        <p:spPr/>
        <p:txBody>
          <a:bodyPr/>
          <a:lstStyle>
            <a:lvl1pPr>
              <a:defRPr/>
            </a:lvl1pPr>
          </a:lstStyle>
          <a:p>
            <a:fld id="{67CBE6B0-E3F0-46A4-ABB8-775AFDAA3D36}" type="slidenum">
              <a:rPr lang="ru-RU" altLang="ru-RU"/>
              <a:pPr/>
              <a:t>‹#›</a:t>
            </a:fld>
            <a:endParaRPr lang="ru-RU" alt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57201" y="204787"/>
            <a:ext cx="3008313" cy="871538"/>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 xmlns:a16="http://schemas.microsoft.com/office/drawing/2014/main" id="{1611FB0B-D89B-4A25-BA50-2F3FFBCB8CD3}"/>
              </a:ext>
            </a:extLst>
          </p:cNvPr>
          <p:cNvSpPr>
            <a:spLocks noGrp="1"/>
          </p:cNvSpPr>
          <p:nvPr>
            <p:ph type="dt" sz="half" idx="10"/>
          </p:nvPr>
        </p:nvSpPr>
        <p:spPr/>
        <p:txBody>
          <a:bodyPr/>
          <a:lstStyle>
            <a:lvl1pPr>
              <a:defRPr/>
            </a:lvl1pPr>
          </a:lstStyle>
          <a:p>
            <a:pPr>
              <a:defRPr/>
            </a:pPr>
            <a:fld id="{AE2256DD-6CB7-4C51-A1A3-DDE51FEEAF0D}" type="datetimeFigureOut">
              <a:rPr lang="ru-RU" altLang="ru-RU"/>
              <a:pPr>
                <a:defRPr/>
              </a:pPr>
              <a:t>08.09.2022</a:t>
            </a:fld>
            <a:endParaRPr lang="ru-RU" altLang="ru-RU"/>
          </a:p>
        </p:txBody>
      </p:sp>
      <p:sp>
        <p:nvSpPr>
          <p:cNvPr id="6" name="Нижний колонтитул 4">
            <a:extLst>
              <a:ext uri="{FF2B5EF4-FFF2-40B4-BE49-F238E27FC236}">
                <a16:creationId xmlns="" xmlns:a16="http://schemas.microsoft.com/office/drawing/2014/main" id="{15604788-5303-46E7-B1D9-0FFDDD46DA8B}"/>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 xmlns:a16="http://schemas.microsoft.com/office/drawing/2014/main" id="{530BD24E-EEBA-4E95-BC16-8B3ECAE95486}"/>
              </a:ext>
            </a:extLst>
          </p:cNvPr>
          <p:cNvSpPr>
            <a:spLocks noGrp="1"/>
          </p:cNvSpPr>
          <p:nvPr>
            <p:ph type="sldNum" sz="quarter" idx="12"/>
          </p:nvPr>
        </p:nvSpPr>
        <p:spPr/>
        <p:txBody>
          <a:bodyPr/>
          <a:lstStyle>
            <a:lvl1pPr>
              <a:defRPr/>
            </a:lvl1pPr>
          </a:lstStyle>
          <a:p>
            <a:fld id="{1B328662-A465-4C0A-83F2-AA2ADF390096}" type="slidenum">
              <a:rPr lang="ru-RU" altLang="ru-RU"/>
              <a:pPr/>
              <a:t>‹#›</a:t>
            </a:fld>
            <a:endParaRPr lang="ru-RU" alt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792288" y="3600450"/>
            <a:ext cx="5486400" cy="425054"/>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 xmlns:a16="http://schemas.microsoft.com/office/drawing/2014/main" id="{1611FB0B-D89B-4A25-BA50-2F3FFBCB8CD3}"/>
              </a:ext>
            </a:extLst>
          </p:cNvPr>
          <p:cNvSpPr>
            <a:spLocks noGrp="1"/>
          </p:cNvSpPr>
          <p:nvPr>
            <p:ph type="dt" sz="half" idx="10"/>
          </p:nvPr>
        </p:nvSpPr>
        <p:spPr/>
        <p:txBody>
          <a:bodyPr/>
          <a:lstStyle>
            <a:lvl1pPr>
              <a:defRPr/>
            </a:lvl1pPr>
          </a:lstStyle>
          <a:p>
            <a:pPr>
              <a:defRPr/>
            </a:pPr>
            <a:fld id="{2AA7FD29-1F7D-47F7-B3FE-4EE287838CAB}" type="datetimeFigureOut">
              <a:rPr lang="ru-RU" altLang="ru-RU"/>
              <a:pPr>
                <a:defRPr/>
              </a:pPr>
              <a:t>08.09.2022</a:t>
            </a:fld>
            <a:endParaRPr lang="ru-RU" altLang="ru-RU"/>
          </a:p>
        </p:txBody>
      </p:sp>
      <p:sp>
        <p:nvSpPr>
          <p:cNvPr id="6" name="Нижний колонтитул 4">
            <a:extLst>
              <a:ext uri="{FF2B5EF4-FFF2-40B4-BE49-F238E27FC236}">
                <a16:creationId xmlns="" xmlns:a16="http://schemas.microsoft.com/office/drawing/2014/main" id="{15604788-5303-46E7-B1D9-0FFDDD46DA8B}"/>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 xmlns:a16="http://schemas.microsoft.com/office/drawing/2014/main" id="{530BD24E-EEBA-4E95-BC16-8B3ECAE95486}"/>
              </a:ext>
            </a:extLst>
          </p:cNvPr>
          <p:cNvSpPr>
            <a:spLocks noGrp="1"/>
          </p:cNvSpPr>
          <p:nvPr>
            <p:ph type="sldNum" sz="quarter" idx="12"/>
          </p:nvPr>
        </p:nvSpPr>
        <p:spPr/>
        <p:txBody>
          <a:bodyPr/>
          <a:lstStyle>
            <a:lvl1pPr>
              <a:defRPr/>
            </a:lvl1pPr>
          </a:lstStyle>
          <a:p>
            <a:fld id="{86F7093D-A243-4B8E-B61C-5D0FFB33DB0D}" type="slidenum">
              <a:rPr lang="ru-RU" altLang="ru-RU"/>
              <a:pPr/>
              <a:t>‹#›</a:t>
            </a:fld>
            <a:endParaRPr lang="ru-RU" alt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 текст">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1611FB0B-D89B-4A25-BA50-2F3FFBCB8CD3}"/>
              </a:ext>
            </a:extLst>
          </p:cNvPr>
          <p:cNvSpPr>
            <a:spLocks noGrp="1"/>
          </p:cNvSpPr>
          <p:nvPr>
            <p:ph type="dt" sz="half" idx="10"/>
          </p:nvPr>
        </p:nvSpPr>
        <p:spPr/>
        <p:txBody>
          <a:bodyPr/>
          <a:lstStyle>
            <a:lvl1pPr>
              <a:defRPr/>
            </a:lvl1pPr>
          </a:lstStyle>
          <a:p>
            <a:pPr>
              <a:defRPr/>
            </a:pPr>
            <a:fld id="{9FE558F6-3BAA-41B1-92E0-612DD174126C}" type="datetimeFigureOut">
              <a:rPr lang="ru-RU" altLang="ru-RU"/>
              <a:pPr>
                <a:defRPr/>
              </a:pPr>
              <a:t>08.09.2022</a:t>
            </a:fld>
            <a:endParaRPr lang="ru-RU" altLang="ru-RU"/>
          </a:p>
        </p:txBody>
      </p:sp>
      <p:sp>
        <p:nvSpPr>
          <p:cNvPr id="5" name="Нижний колонтитул 4">
            <a:extLst>
              <a:ext uri="{FF2B5EF4-FFF2-40B4-BE49-F238E27FC236}">
                <a16:creationId xmlns="" xmlns:a16="http://schemas.microsoft.com/office/drawing/2014/main" id="{15604788-5303-46E7-B1D9-0FFDDD46DA8B}"/>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 xmlns:a16="http://schemas.microsoft.com/office/drawing/2014/main" id="{530BD24E-EEBA-4E95-BC16-8B3ECAE95486}"/>
              </a:ext>
            </a:extLst>
          </p:cNvPr>
          <p:cNvSpPr>
            <a:spLocks noGrp="1"/>
          </p:cNvSpPr>
          <p:nvPr>
            <p:ph type="sldNum" sz="quarter" idx="12"/>
          </p:nvPr>
        </p:nvSpPr>
        <p:spPr/>
        <p:txBody>
          <a:bodyPr/>
          <a:lstStyle>
            <a:lvl1pPr>
              <a:defRPr/>
            </a:lvl1pPr>
          </a:lstStyle>
          <a:p>
            <a:fld id="{B8C323D1-7A98-4CA8-8FDC-BA8E6D852F34}" type="slidenum">
              <a:rPr lang="ru-RU" altLang="ru-RU"/>
              <a:pPr/>
              <a:t>‹#›</a:t>
            </a:fld>
            <a:endParaRPr lang="ru-RU" alt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 загол.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154781"/>
            <a:ext cx="2057400" cy="329088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154781"/>
            <a:ext cx="6019800" cy="329088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1611FB0B-D89B-4A25-BA50-2F3FFBCB8CD3}"/>
              </a:ext>
            </a:extLst>
          </p:cNvPr>
          <p:cNvSpPr>
            <a:spLocks noGrp="1"/>
          </p:cNvSpPr>
          <p:nvPr>
            <p:ph type="dt" sz="half" idx="10"/>
          </p:nvPr>
        </p:nvSpPr>
        <p:spPr/>
        <p:txBody>
          <a:bodyPr/>
          <a:lstStyle>
            <a:lvl1pPr>
              <a:defRPr/>
            </a:lvl1pPr>
          </a:lstStyle>
          <a:p>
            <a:pPr>
              <a:defRPr/>
            </a:pPr>
            <a:fld id="{73F5E679-4A25-410C-B87B-4A36699046B0}" type="datetimeFigureOut">
              <a:rPr lang="ru-RU" altLang="ru-RU"/>
              <a:pPr>
                <a:defRPr/>
              </a:pPr>
              <a:t>08.09.2022</a:t>
            </a:fld>
            <a:endParaRPr lang="ru-RU" altLang="ru-RU"/>
          </a:p>
        </p:txBody>
      </p:sp>
      <p:sp>
        <p:nvSpPr>
          <p:cNvPr id="5" name="Нижний колонтитул 4">
            <a:extLst>
              <a:ext uri="{FF2B5EF4-FFF2-40B4-BE49-F238E27FC236}">
                <a16:creationId xmlns="" xmlns:a16="http://schemas.microsoft.com/office/drawing/2014/main" id="{15604788-5303-46E7-B1D9-0FFDDD46DA8B}"/>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 xmlns:a16="http://schemas.microsoft.com/office/drawing/2014/main" id="{530BD24E-EEBA-4E95-BC16-8B3ECAE95486}"/>
              </a:ext>
            </a:extLst>
          </p:cNvPr>
          <p:cNvSpPr>
            <a:spLocks noGrp="1"/>
          </p:cNvSpPr>
          <p:nvPr>
            <p:ph type="sldNum" sz="quarter" idx="12"/>
          </p:nvPr>
        </p:nvSpPr>
        <p:spPr/>
        <p:txBody>
          <a:bodyPr/>
          <a:lstStyle>
            <a:lvl1pPr>
              <a:defRPr/>
            </a:lvl1pPr>
          </a:lstStyle>
          <a:p>
            <a:fld id="{17D297CE-CC3D-4172-8624-36BE829F9F81}" type="slidenum">
              <a:rPr lang="ru-RU" altLang="ru-RU"/>
              <a:pPr/>
              <a:t>‹#›</a:t>
            </a:fld>
            <a:endParaRPr lang="ru-RU" alt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Название 1"/>
          <p:cNvSpPr>
            <a:spLocks noGrp="1"/>
          </p:cNvSpPr>
          <p:nvPr>
            <p:ph type="ctrTitle"/>
          </p:nvPr>
        </p:nvSpPr>
        <p:spPr>
          <a:xfrm>
            <a:off x="685800" y="1597819"/>
            <a:ext cx="7772400" cy="1102519"/>
          </a:xfrm>
        </p:spPr>
        <p:txBody>
          <a:bodyPr/>
          <a:lstStyle/>
          <a:p>
            <a:r>
              <a:rPr lang="ru-RU"/>
              <a:t>Образец заголовка</a:t>
            </a:r>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a:extLst>
              <a:ext uri="{FF2B5EF4-FFF2-40B4-BE49-F238E27FC236}">
                <a16:creationId xmlns="" xmlns:a16="http://schemas.microsoft.com/office/drawing/2014/main" id="{1AA4575A-B540-4849-A93D-14ED551789E4}"/>
              </a:ext>
            </a:extLst>
          </p:cNvPr>
          <p:cNvSpPr>
            <a:spLocks noGrp="1"/>
          </p:cNvSpPr>
          <p:nvPr>
            <p:ph type="dt" sz="half" idx="10"/>
          </p:nvPr>
        </p:nvSpPr>
        <p:spPr/>
        <p:txBody>
          <a:bodyPr/>
          <a:lstStyle>
            <a:lvl1pPr>
              <a:defRPr/>
            </a:lvl1pPr>
          </a:lstStyle>
          <a:p>
            <a:pPr>
              <a:defRPr/>
            </a:pPr>
            <a:fld id="{8C58AD5B-0139-404C-B47A-2DF3FCAAA1B6}" type="datetimeFigureOut">
              <a:rPr lang="ru-RU" altLang="ru-RU"/>
              <a:pPr>
                <a:defRPr/>
              </a:pPr>
              <a:t>08.09.2022</a:t>
            </a:fld>
            <a:endParaRPr lang="ru-RU" altLang="ru-RU"/>
          </a:p>
        </p:txBody>
      </p:sp>
      <p:sp>
        <p:nvSpPr>
          <p:cNvPr id="5" name="Нижний колонтитул 4">
            <a:extLst>
              <a:ext uri="{FF2B5EF4-FFF2-40B4-BE49-F238E27FC236}">
                <a16:creationId xmlns="" xmlns:a16="http://schemas.microsoft.com/office/drawing/2014/main" id="{59379E60-D612-403D-8445-37D6E71D17B3}"/>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 xmlns:a16="http://schemas.microsoft.com/office/drawing/2014/main" id="{86F94522-7017-4A0F-804E-05D496F29EDB}"/>
              </a:ext>
            </a:extLst>
          </p:cNvPr>
          <p:cNvSpPr>
            <a:spLocks noGrp="1"/>
          </p:cNvSpPr>
          <p:nvPr>
            <p:ph type="sldNum" sz="quarter" idx="12"/>
          </p:nvPr>
        </p:nvSpPr>
        <p:spPr/>
        <p:txBody>
          <a:bodyPr/>
          <a:lstStyle>
            <a:lvl1pPr>
              <a:defRPr/>
            </a:lvl1pPr>
          </a:lstStyle>
          <a:p>
            <a:fld id="{8A2B7F89-525A-4255-8473-57587E8A02B5}" type="slidenum">
              <a:rPr lang="ru-RU" altLang="ru-RU"/>
              <a:pPr/>
              <a:t>‹#›</a:t>
            </a:fld>
            <a:endParaRPr lang="ru-RU" alt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1AA4575A-B540-4849-A93D-14ED551789E4}"/>
              </a:ext>
            </a:extLst>
          </p:cNvPr>
          <p:cNvSpPr>
            <a:spLocks noGrp="1"/>
          </p:cNvSpPr>
          <p:nvPr>
            <p:ph type="dt" sz="half" idx="10"/>
          </p:nvPr>
        </p:nvSpPr>
        <p:spPr/>
        <p:txBody>
          <a:bodyPr/>
          <a:lstStyle>
            <a:lvl1pPr>
              <a:defRPr/>
            </a:lvl1pPr>
          </a:lstStyle>
          <a:p>
            <a:pPr>
              <a:defRPr/>
            </a:pPr>
            <a:fld id="{88E31F1A-2016-4CB2-A968-1E8030004BBB}" type="datetimeFigureOut">
              <a:rPr lang="ru-RU" altLang="ru-RU"/>
              <a:pPr>
                <a:defRPr/>
              </a:pPr>
              <a:t>08.09.2022</a:t>
            </a:fld>
            <a:endParaRPr lang="ru-RU" altLang="ru-RU"/>
          </a:p>
        </p:txBody>
      </p:sp>
      <p:sp>
        <p:nvSpPr>
          <p:cNvPr id="5" name="Нижний колонтитул 4">
            <a:extLst>
              <a:ext uri="{FF2B5EF4-FFF2-40B4-BE49-F238E27FC236}">
                <a16:creationId xmlns="" xmlns:a16="http://schemas.microsoft.com/office/drawing/2014/main" id="{59379E60-D612-403D-8445-37D6E71D17B3}"/>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 xmlns:a16="http://schemas.microsoft.com/office/drawing/2014/main" id="{86F94522-7017-4A0F-804E-05D496F29EDB}"/>
              </a:ext>
            </a:extLst>
          </p:cNvPr>
          <p:cNvSpPr>
            <a:spLocks noGrp="1"/>
          </p:cNvSpPr>
          <p:nvPr>
            <p:ph type="sldNum" sz="quarter" idx="12"/>
          </p:nvPr>
        </p:nvSpPr>
        <p:spPr/>
        <p:txBody>
          <a:bodyPr/>
          <a:lstStyle>
            <a:lvl1pPr>
              <a:defRPr/>
            </a:lvl1pPr>
          </a:lstStyle>
          <a:p>
            <a:fld id="{2D6D44FE-91E7-4570-99D7-ABDD473246A9}" type="slidenum">
              <a:rPr lang="ru-RU" altLang="ru-RU"/>
              <a:pPr/>
              <a:t>‹#›</a:t>
            </a:fld>
            <a:endParaRPr lang="ru-RU" alt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Название 1"/>
          <p:cNvSpPr>
            <a:spLocks noGrp="1"/>
          </p:cNvSpPr>
          <p:nvPr>
            <p:ph type="title"/>
          </p:nvPr>
        </p:nvSpPr>
        <p:spPr>
          <a:xfrm>
            <a:off x="722313" y="3305176"/>
            <a:ext cx="7772400" cy="1021556"/>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1AA4575A-B540-4849-A93D-14ED551789E4}"/>
              </a:ext>
            </a:extLst>
          </p:cNvPr>
          <p:cNvSpPr>
            <a:spLocks noGrp="1"/>
          </p:cNvSpPr>
          <p:nvPr>
            <p:ph type="dt" sz="half" idx="10"/>
          </p:nvPr>
        </p:nvSpPr>
        <p:spPr/>
        <p:txBody>
          <a:bodyPr/>
          <a:lstStyle>
            <a:lvl1pPr>
              <a:defRPr/>
            </a:lvl1pPr>
          </a:lstStyle>
          <a:p>
            <a:pPr>
              <a:defRPr/>
            </a:pPr>
            <a:fld id="{45EAFA6B-0C27-44EF-BBC2-6DC8A125AC5B}" type="datetimeFigureOut">
              <a:rPr lang="ru-RU" altLang="ru-RU"/>
              <a:pPr>
                <a:defRPr/>
              </a:pPr>
              <a:t>08.09.2022</a:t>
            </a:fld>
            <a:endParaRPr lang="ru-RU" altLang="ru-RU"/>
          </a:p>
        </p:txBody>
      </p:sp>
      <p:sp>
        <p:nvSpPr>
          <p:cNvPr id="5" name="Нижний колонтитул 4">
            <a:extLst>
              <a:ext uri="{FF2B5EF4-FFF2-40B4-BE49-F238E27FC236}">
                <a16:creationId xmlns="" xmlns:a16="http://schemas.microsoft.com/office/drawing/2014/main" id="{59379E60-D612-403D-8445-37D6E71D17B3}"/>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 xmlns:a16="http://schemas.microsoft.com/office/drawing/2014/main" id="{86F94522-7017-4A0F-804E-05D496F29EDB}"/>
              </a:ext>
            </a:extLst>
          </p:cNvPr>
          <p:cNvSpPr>
            <a:spLocks noGrp="1"/>
          </p:cNvSpPr>
          <p:nvPr>
            <p:ph type="sldNum" sz="quarter" idx="12"/>
          </p:nvPr>
        </p:nvSpPr>
        <p:spPr/>
        <p:txBody>
          <a:bodyPr/>
          <a:lstStyle>
            <a:lvl1pPr>
              <a:defRPr/>
            </a:lvl1pPr>
          </a:lstStyle>
          <a:p>
            <a:fld id="{25692228-A78C-40A8-9168-59E00CC3F5BA}" type="slidenum">
              <a:rPr lang="ru-RU" altLang="ru-RU"/>
              <a:pPr/>
              <a:t>‹#›</a:t>
            </a:fld>
            <a:endParaRPr lang="ru-RU" altLang="ru-R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a:extLst>
              <a:ext uri="{FF2B5EF4-FFF2-40B4-BE49-F238E27FC236}">
                <a16:creationId xmlns="" xmlns:a16="http://schemas.microsoft.com/office/drawing/2014/main" id="{1AA4575A-B540-4849-A93D-14ED551789E4}"/>
              </a:ext>
            </a:extLst>
          </p:cNvPr>
          <p:cNvSpPr>
            <a:spLocks noGrp="1"/>
          </p:cNvSpPr>
          <p:nvPr>
            <p:ph type="dt" sz="half" idx="10"/>
          </p:nvPr>
        </p:nvSpPr>
        <p:spPr/>
        <p:txBody>
          <a:bodyPr/>
          <a:lstStyle>
            <a:lvl1pPr>
              <a:defRPr/>
            </a:lvl1pPr>
          </a:lstStyle>
          <a:p>
            <a:pPr>
              <a:defRPr/>
            </a:pPr>
            <a:fld id="{A608EEED-D2BA-4743-8929-A69C2FF1E1B1}" type="datetimeFigureOut">
              <a:rPr lang="ru-RU" altLang="ru-RU"/>
              <a:pPr>
                <a:defRPr/>
              </a:pPr>
              <a:t>08.09.2022</a:t>
            </a:fld>
            <a:endParaRPr lang="ru-RU" altLang="ru-RU"/>
          </a:p>
        </p:txBody>
      </p:sp>
      <p:sp>
        <p:nvSpPr>
          <p:cNvPr id="6" name="Нижний колонтитул 4">
            <a:extLst>
              <a:ext uri="{FF2B5EF4-FFF2-40B4-BE49-F238E27FC236}">
                <a16:creationId xmlns="" xmlns:a16="http://schemas.microsoft.com/office/drawing/2014/main" id="{59379E60-D612-403D-8445-37D6E71D17B3}"/>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 xmlns:a16="http://schemas.microsoft.com/office/drawing/2014/main" id="{86F94522-7017-4A0F-804E-05D496F29EDB}"/>
              </a:ext>
            </a:extLst>
          </p:cNvPr>
          <p:cNvSpPr>
            <a:spLocks noGrp="1"/>
          </p:cNvSpPr>
          <p:nvPr>
            <p:ph type="sldNum" sz="quarter" idx="12"/>
          </p:nvPr>
        </p:nvSpPr>
        <p:spPr/>
        <p:txBody>
          <a:bodyPr/>
          <a:lstStyle>
            <a:lvl1pPr>
              <a:defRPr/>
            </a:lvl1pPr>
          </a:lstStyle>
          <a:p>
            <a:fld id="{D2B2D1AC-0E55-40AC-A535-2AEDDF3AD412}" type="slidenum">
              <a:rPr lang="ru-RU" altLang="ru-RU"/>
              <a:pPr/>
              <a:t>‹#›</a:t>
            </a:fld>
            <a:endParaRPr lang="ru-RU" alt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57200" y="205979"/>
            <a:ext cx="8229600" cy="85725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a:extLst>
              <a:ext uri="{FF2B5EF4-FFF2-40B4-BE49-F238E27FC236}">
                <a16:creationId xmlns="" xmlns:a16="http://schemas.microsoft.com/office/drawing/2014/main" id="{1AA4575A-B540-4849-A93D-14ED551789E4}"/>
              </a:ext>
            </a:extLst>
          </p:cNvPr>
          <p:cNvSpPr>
            <a:spLocks noGrp="1"/>
          </p:cNvSpPr>
          <p:nvPr>
            <p:ph type="dt" sz="half" idx="10"/>
          </p:nvPr>
        </p:nvSpPr>
        <p:spPr/>
        <p:txBody>
          <a:bodyPr/>
          <a:lstStyle>
            <a:lvl1pPr>
              <a:defRPr/>
            </a:lvl1pPr>
          </a:lstStyle>
          <a:p>
            <a:pPr>
              <a:defRPr/>
            </a:pPr>
            <a:fld id="{CF5040F2-6E74-4591-BEC4-F7307E8F204F}" type="datetimeFigureOut">
              <a:rPr lang="ru-RU" altLang="ru-RU"/>
              <a:pPr>
                <a:defRPr/>
              </a:pPr>
              <a:t>08.09.2022</a:t>
            </a:fld>
            <a:endParaRPr lang="ru-RU" altLang="ru-RU"/>
          </a:p>
        </p:txBody>
      </p:sp>
      <p:sp>
        <p:nvSpPr>
          <p:cNvPr id="8" name="Нижний колонтитул 4">
            <a:extLst>
              <a:ext uri="{FF2B5EF4-FFF2-40B4-BE49-F238E27FC236}">
                <a16:creationId xmlns="" xmlns:a16="http://schemas.microsoft.com/office/drawing/2014/main" id="{59379E60-D612-403D-8445-37D6E71D17B3}"/>
              </a:ext>
            </a:extLst>
          </p:cNvPr>
          <p:cNvSpPr>
            <a:spLocks noGrp="1"/>
          </p:cNvSpPr>
          <p:nvPr>
            <p:ph type="ftr" sz="quarter" idx="11"/>
          </p:nvPr>
        </p:nvSpPr>
        <p:spPr/>
        <p:txBody>
          <a:bodyPr/>
          <a:lstStyle>
            <a:lvl1pPr>
              <a:defRPr/>
            </a:lvl1pPr>
          </a:lstStyle>
          <a:p>
            <a:pPr>
              <a:defRPr/>
            </a:pPr>
            <a:endParaRPr lang="ru-RU"/>
          </a:p>
        </p:txBody>
      </p:sp>
      <p:sp>
        <p:nvSpPr>
          <p:cNvPr id="9" name="Номер слайда 5">
            <a:extLst>
              <a:ext uri="{FF2B5EF4-FFF2-40B4-BE49-F238E27FC236}">
                <a16:creationId xmlns="" xmlns:a16="http://schemas.microsoft.com/office/drawing/2014/main" id="{86F94522-7017-4A0F-804E-05D496F29EDB}"/>
              </a:ext>
            </a:extLst>
          </p:cNvPr>
          <p:cNvSpPr>
            <a:spLocks noGrp="1"/>
          </p:cNvSpPr>
          <p:nvPr>
            <p:ph type="sldNum" sz="quarter" idx="12"/>
          </p:nvPr>
        </p:nvSpPr>
        <p:spPr/>
        <p:txBody>
          <a:bodyPr/>
          <a:lstStyle>
            <a:lvl1pPr>
              <a:defRPr/>
            </a:lvl1pPr>
          </a:lstStyle>
          <a:p>
            <a:fld id="{CC8F53DC-827A-4318-A549-49651082CDF5}" type="slidenum">
              <a:rPr lang="ru-RU" altLang="ru-RU"/>
              <a:pPr/>
              <a:t>‹#›</a:t>
            </a:fld>
            <a:endParaRPr lang="ru-RU" alt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a:t>Образец заголовка</a:t>
            </a:r>
          </a:p>
        </p:txBody>
      </p:sp>
      <p:sp>
        <p:nvSpPr>
          <p:cNvPr id="3" name="Дата 3">
            <a:extLst>
              <a:ext uri="{FF2B5EF4-FFF2-40B4-BE49-F238E27FC236}">
                <a16:creationId xmlns="" xmlns:a16="http://schemas.microsoft.com/office/drawing/2014/main" id="{1AA4575A-B540-4849-A93D-14ED551789E4}"/>
              </a:ext>
            </a:extLst>
          </p:cNvPr>
          <p:cNvSpPr>
            <a:spLocks noGrp="1"/>
          </p:cNvSpPr>
          <p:nvPr>
            <p:ph type="dt" sz="half" idx="10"/>
          </p:nvPr>
        </p:nvSpPr>
        <p:spPr/>
        <p:txBody>
          <a:bodyPr/>
          <a:lstStyle>
            <a:lvl1pPr>
              <a:defRPr/>
            </a:lvl1pPr>
          </a:lstStyle>
          <a:p>
            <a:pPr>
              <a:defRPr/>
            </a:pPr>
            <a:fld id="{1265437B-604F-4E6A-BD82-04CDD3FD98EF}" type="datetimeFigureOut">
              <a:rPr lang="ru-RU" altLang="ru-RU"/>
              <a:pPr>
                <a:defRPr/>
              </a:pPr>
              <a:t>08.09.2022</a:t>
            </a:fld>
            <a:endParaRPr lang="ru-RU" altLang="ru-RU"/>
          </a:p>
        </p:txBody>
      </p:sp>
      <p:sp>
        <p:nvSpPr>
          <p:cNvPr id="4" name="Нижний колонтитул 4">
            <a:extLst>
              <a:ext uri="{FF2B5EF4-FFF2-40B4-BE49-F238E27FC236}">
                <a16:creationId xmlns="" xmlns:a16="http://schemas.microsoft.com/office/drawing/2014/main" id="{59379E60-D612-403D-8445-37D6E71D17B3}"/>
              </a:ext>
            </a:extLst>
          </p:cNvPr>
          <p:cNvSpPr>
            <a:spLocks noGrp="1"/>
          </p:cNvSpPr>
          <p:nvPr>
            <p:ph type="ftr" sz="quarter" idx="11"/>
          </p:nvPr>
        </p:nvSpPr>
        <p:spPr/>
        <p:txBody>
          <a:bodyPr/>
          <a:lstStyle>
            <a:lvl1pPr>
              <a:defRPr/>
            </a:lvl1pPr>
          </a:lstStyle>
          <a:p>
            <a:pPr>
              <a:defRPr/>
            </a:pPr>
            <a:endParaRPr lang="ru-RU"/>
          </a:p>
        </p:txBody>
      </p:sp>
      <p:sp>
        <p:nvSpPr>
          <p:cNvPr id="5" name="Номер слайда 5">
            <a:extLst>
              <a:ext uri="{FF2B5EF4-FFF2-40B4-BE49-F238E27FC236}">
                <a16:creationId xmlns="" xmlns:a16="http://schemas.microsoft.com/office/drawing/2014/main" id="{86F94522-7017-4A0F-804E-05D496F29EDB}"/>
              </a:ext>
            </a:extLst>
          </p:cNvPr>
          <p:cNvSpPr>
            <a:spLocks noGrp="1"/>
          </p:cNvSpPr>
          <p:nvPr>
            <p:ph type="sldNum" sz="quarter" idx="12"/>
          </p:nvPr>
        </p:nvSpPr>
        <p:spPr/>
        <p:txBody>
          <a:bodyPr/>
          <a:lstStyle>
            <a:lvl1pPr>
              <a:defRPr/>
            </a:lvl1pPr>
          </a:lstStyle>
          <a:p>
            <a:fld id="{3C0A5E16-B0A3-4AAC-9E0A-FD2F17708D43}" type="slidenum">
              <a:rPr lang="ru-RU" altLang="ru-RU"/>
              <a:pPr/>
              <a:t>‹#›</a:t>
            </a:fld>
            <a:endParaRPr lang="ru-RU" alt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Пустой">
    <p:spTree>
      <p:nvGrpSpPr>
        <p:cNvPr id="1" name=""/>
        <p:cNvGrpSpPr/>
        <p:nvPr/>
      </p:nvGrpSpPr>
      <p:grpSpPr>
        <a:xfrm>
          <a:off x="0" y="0"/>
          <a:ext cx="0" cy="0"/>
          <a:chOff x="0" y="0"/>
          <a:chExt cx="0" cy="0"/>
        </a:xfrm>
      </p:grpSpPr>
      <p:sp>
        <p:nvSpPr>
          <p:cNvPr id="2" name="Дата 3">
            <a:extLst>
              <a:ext uri="{FF2B5EF4-FFF2-40B4-BE49-F238E27FC236}">
                <a16:creationId xmlns="" xmlns:a16="http://schemas.microsoft.com/office/drawing/2014/main" id="{1AA4575A-B540-4849-A93D-14ED551789E4}"/>
              </a:ext>
            </a:extLst>
          </p:cNvPr>
          <p:cNvSpPr>
            <a:spLocks noGrp="1"/>
          </p:cNvSpPr>
          <p:nvPr>
            <p:ph type="dt" sz="half" idx="10"/>
          </p:nvPr>
        </p:nvSpPr>
        <p:spPr/>
        <p:txBody>
          <a:bodyPr/>
          <a:lstStyle>
            <a:lvl1pPr>
              <a:defRPr/>
            </a:lvl1pPr>
          </a:lstStyle>
          <a:p>
            <a:pPr>
              <a:defRPr/>
            </a:pPr>
            <a:fld id="{8A973982-E4A6-4AE6-8CB0-52AFA1C544FF}" type="datetimeFigureOut">
              <a:rPr lang="ru-RU" altLang="ru-RU"/>
              <a:pPr>
                <a:defRPr/>
              </a:pPr>
              <a:t>08.09.2022</a:t>
            </a:fld>
            <a:endParaRPr lang="ru-RU" altLang="ru-RU"/>
          </a:p>
        </p:txBody>
      </p:sp>
      <p:sp>
        <p:nvSpPr>
          <p:cNvPr id="3" name="Нижний колонтитул 4">
            <a:extLst>
              <a:ext uri="{FF2B5EF4-FFF2-40B4-BE49-F238E27FC236}">
                <a16:creationId xmlns="" xmlns:a16="http://schemas.microsoft.com/office/drawing/2014/main" id="{59379E60-D612-403D-8445-37D6E71D17B3}"/>
              </a:ext>
            </a:extLst>
          </p:cNvPr>
          <p:cNvSpPr>
            <a:spLocks noGrp="1"/>
          </p:cNvSpPr>
          <p:nvPr>
            <p:ph type="ftr" sz="quarter" idx="11"/>
          </p:nvPr>
        </p:nvSpPr>
        <p:spPr/>
        <p:txBody>
          <a:bodyPr/>
          <a:lstStyle>
            <a:lvl1pPr>
              <a:defRPr/>
            </a:lvl1pPr>
          </a:lstStyle>
          <a:p>
            <a:pPr>
              <a:defRPr/>
            </a:pPr>
            <a:endParaRPr lang="ru-RU"/>
          </a:p>
        </p:txBody>
      </p:sp>
      <p:sp>
        <p:nvSpPr>
          <p:cNvPr id="4" name="Номер слайда 5">
            <a:extLst>
              <a:ext uri="{FF2B5EF4-FFF2-40B4-BE49-F238E27FC236}">
                <a16:creationId xmlns="" xmlns:a16="http://schemas.microsoft.com/office/drawing/2014/main" id="{86F94522-7017-4A0F-804E-05D496F29EDB}"/>
              </a:ext>
            </a:extLst>
          </p:cNvPr>
          <p:cNvSpPr>
            <a:spLocks noGrp="1"/>
          </p:cNvSpPr>
          <p:nvPr>
            <p:ph type="sldNum" sz="quarter" idx="12"/>
          </p:nvPr>
        </p:nvSpPr>
        <p:spPr/>
        <p:txBody>
          <a:bodyPr/>
          <a:lstStyle>
            <a:lvl1pPr>
              <a:defRPr/>
            </a:lvl1pPr>
          </a:lstStyle>
          <a:p>
            <a:fld id="{B16D70B9-4CBA-44EC-8812-B2E8AAB02A1A}" type="slidenum">
              <a:rPr lang="ru-RU" altLang="ru-RU"/>
              <a:pPr/>
              <a:t>‹#›</a:t>
            </a:fld>
            <a:endParaRPr lang="ru-RU" alt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57201" y="204787"/>
            <a:ext cx="3008313" cy="871538"/>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 xmlns:a16="http://schemas.microsoft.com/office/drawing/2014/main" id="{1AA4575A-B540-4849-A93D-14ED551789E4}"/>
              </a:ext>
            </a:extLst>
          </p:cNvPr>
          <p:cNvSpPr>
            <a:spLocks noGrp="1"/>
          </p:cNvSpPr>
          <p:nvPr>
            <p:ph type="dt" sz="half" idx="10"/>
          </p:nvPr>
        </p:nvSpPr>
        <p:spPr/>
        <p:txBody>
          <a:bodyPr/>
          <a:lstStyle>
            <a:lvl1pPr>
              <a:defRPr/>
            </a:lvl1pPr>
          </a:lstStyle>
          <a:p>
            <a:pPr>
              <a:defRPr/>
            </a:pPr>
            <a:fld id="{1415F82E-C561-4BC8-8A59-3A1418B0DDA1}" type="datetimeFigureOut">
              <a:rPr lang="ru-RU" altLang="ru-RU"/>
              <a:pPr>
                <a:defRPr/>
              </a:pPr>
              <a:t>08.09.2022</a:t>
            </a:fld>
            <a:endParaRPr lang="ru-RU" altLang="ru-RU"/>
          </a:p>
        </p:txBody>
      </p:sp>
      <p:sp>
        <p:nvSpPr>
          <p:cNvPr id="6" name="Нижний колонтитул 4">
            <a:extLst>
              <a:ext uri="{FF2B5EF4-FFF2-40B4-BE49-F238E27FC236}">
                <a16:creationId xmlns="" xmlns:a16="http://schemas.microsoft.com/office/drawing/2014/main" id="{59379E60-D612-403D-8445-37D6E71D17B3}"/>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 xmlns:a16="http://schemas.microsoft.com/office/drawing/2014/main" id="{86F94522-7017-4A0F-804E-05D496F29EDB}"/>
              </a:ext>
            </a:extLst>
          </p:cNvPr>
          <p:cNvSpPr>
            <a:spLocks noGrp="1"/>
          </p:cNvSpPr>
          <p:nvPr>
            <p:ph type="sldNum" sz="quarter" idx="12"/>
          </p:nvPr>
        </p:nvSpPr>
        <p:spPr/>
        <p:txBody>
          <a:bodyPr/>
          <a:lstStyle>
            <a:lvl1pPr>
              <a:defRPr/>
            </a:lvl1pPr>
          </a:lstStyle>
          <a:p>
            <a:fld id="{FCE58695-9D4B-4C7E-9275-1DFA1159B312}" type="slidenum">
              <a:rPr lang="ru-RU" altLang="ru-RU"/>
              <a:pPr/>
              <a:t>‹#›</a:t>
            </a:fld>
            <a:endParaRPr lang="ru-RU" alt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792288" y="3600450"/>
            <a:ext cx="5486400" cy="425054"/>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 xmlns:a16="http://schemas.microsoft.com/office/drawing/2014/main" id="{1AA4575A-B540-4849-A93D-14ED551789E4}"/>
              </a:ext>
            </a:extLst>
          </p:cNvPr>
          <p:cNvSpPr>
            <a:spLocks noGrp="1"/>
          </p:cNvSpPr>
          <p:nvPr>
            <p:ph type="dt" sz="half" idx="10"/>
          </p:nvPr>
        </p:nvSpPr>
        <p:spPr/>
        <p:txBody>
          <a:bodyPr/>
          <a:lstStyle>
            <a:lvl1pPr>
              <a:defRPr/>
            </a:lvl1pPr>
          </a:lstStyle>
          <a:p>
            <a:pPr>
              <a:defRPr/>
            </a:pPr>
            <a:fld id="{BF03E07D-B0E3-438C-BBAB-89FD70DA9A46}" type="datetimeFigureOut">
              <a:rPr lang="ru-RU" altLang="ru-RU"/>
              <a:pPr>
                <a:defRPr/>
              </a:pPr>
              <a:t>08.09.2022</a:t>
            </a:fld>
            <a:endParaRPr lang="ru-RU" altLang="ru-RU"/>
          </a:p>
        </p:txBody>
      </p:sp>
      <p:sp>
        <p:nvSpPr>
          <p:cNvPr id="6" name="Нижний колонтитул 4">
            <a:extLst>
              <a:ext uri="{FF2B5EF4-FFF2-40B4-BE49-F238E27FC236}">
                <a16:creationId xmlns="" xmlns:a16="http://schemas.microsoft.com/office/drawing/2014/main" id="{59379E60-D612-403D-8445-37D6E71D17B3}"/>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 xmlns:a16="http://schemas.microsoft.com/office/drawing/2014/main" id="{86F94522-7017-4A0F-804E-05D496F29EDB}"/>
              </a:ext>
            </a:extLst>
          </p:cNvPr>
          <p:cNvSpPr>
            <a:spLocks noGrp="1"/>
          </p:cNvSpPr>
          <p:nvPr>
            <p:ph type="sldNum" sz="quarter" idx="12"/>
          </p:nvPr>
        </p:nvSpPr>
        <p:spPr/>
        <p:txBody>
          <a:bodyPr/>
          <a:lstStyle>
            <a:lvl1pPr>
              <a:defRPr/>
            </a:lvl1pPr>
          </a:lstStyle>
          <a:p>
            <a:fld id="{E0AB5C49-8505-401F-AECF-6440FFC52EE6}" type="slidenum">
              <a:rPr lang="ru-RU" altLang="ru-RU"/>
              <a:pPr/>
              <a:t>‹#›</a:t>
            </a:fld>
            <a:endParaRPr lang="ru-RU" alt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 текст">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1AA4575A-B540-4849-A93D-14ED551789E4}"/>
              </a:ext>
            </a:extLst>
          </p:cNvPr>
          <p:cNvSpPr>
            <a:spLocks noGrp="1"/>
          </p:cNvSpPr>
          <p:nvPr>
            <p:ph type="dt" sz="half" idx="10"/>
          </p:nvPr>
        </p:nvSpPr>
        <p:spPr/>
        <p:txBody>
          <a:bodyPr/>
          <a:lstStyle>
            <a:lvl1pPr>
              <a:defRPr/>
            </a:lvl1pPr>
          </a:lstStyle>
          <a:p>
            <a:pPr>
              <a:defRPr/>
            </a:pPr>
            <a:fld id="{EEF92A49-7B1B-46DA-A680-0A93F656131D}" type="datetimeFigureOut">
              <a:rPr lang="ru-RU" altLang="ru-RU"/>
              <a:pPr>
                <a:defRPr/>
              </a:pPr>
              <a:t>08.09.2022</a:t>
            </a:fld>
            <a:endParaRPr lang="ru-RU" altLang="ru-RU"/>
          </a:p>
        </p:txBody>
      </p:sp>
      <p:sp>
        <p:nvSpPr>
          <p:cNvPr id="5" name="Нижний колонтитул 4">
            <a:extLst>
              <a:ext uri="{FF2B5EF4-FFF2-40B4-BE49-F238E27FC236}">
                <a16:creationId xmlns="" xmlns:a16="http://schemas.microsoft.com/office/drawing/2014/main" id="{59379E60-D612-403D-8445-37D6E71D17B3}"/>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 xmlns:a16="http://schemas.microsoft.com/office/drawing/2014/main" id="{86F94522-7017-4A0F-804E-05D496F29EDB}"/>
              </a:ext>
            </a:extLst>
          </p:cNvPr>
          <p:cNvSpPr>
            <a:spLocks noGrp="1"/>
          </p:cNvSpPr>
          <p:nvPr>
            <p:ph type="sldNum" sz="quarter" idx="12"/>
          </p:nvPr>
        </p:nvSpPr>
        <p:spPr/>
        <p:txBody>
          <a:bodyPr/>
          <a:lstStyle>
            <a:lvl1pPr>
              <a:defRPr/>
            </a:lvl1pPr>
          </a:lstStyle>
          <a:p>
            <a:fld id="{983E9D05-2B80-4551-8235-3DFD6FF36DDA}" type="slidenum">
              <a:rPr lang="ru-RU" altLang="ru-RU"/>
              <a:pPr/>
              <a:t>‹#›</a:t>
            </a:fld>
            <a:endParaRPr lang="ru-RU" alt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 загол.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154781"/>
            <a:ext cx="2057400" cy="329088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154781"/>
            <a:ext cx="6019800" cy="329088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1AA4575A-B540-4849-A93D-14ED551789E4}"/>
              </a:ext>
            </a:extLst>
          </p:cNvPr>
          <p:cNvSpPr>
            <a:spLocks noGrp="1"/>
          </p:cNvSpPr>
          <p:nvPr>
            <p:ph type="dt" sz="half" idx="10"/>
          </p:nvPr>
        </p:nvSpPr>
        <p:spPr/>
        <p:txBody>
          <a:bodyPr/>
          <a:lstStyle>
            <a:lvl1pPr>
              <a:defRPr/>
            </a:lvl1pPr>
          </a:lstStyle>
          <a:p>
            <a:pPr>
              <a:defRPr/>
            </a:pPr>
            <a:fld id="{69E80767-0566-48C2-A194-D407012B358C}" type="datetimeFigureOut">
              <a:rPr lang="ru-RU" altLang="ru-RU"/>
              <a:pPr>
                <a:defRPr/>
              </a:pPr>
              <a:t>08.09.2022</a:t>
            </a:fld>
            <a:endParaRPr lang="ru-RU" altLang="ru-RU"/>
          </a:p>
        </p:txBody>
      </p:sp>
      <p:sp>
        <p:nvSpPr>
          <p:cNvPr id="5" name="Нижний колонтитул 4">
            <a:extLst>
              <a:ext uri="{FF2B5EF4-FFF2-40B4-BE49-F238E27FC236}">
                <a16:creationId xmlns="" xmlns:a16="http://schemas.microsoft.com/office/drawing/2014/main" id="{59379E60-D612-403D-8445-37D6E71D17B3}"/>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 xmlns:a16="http://schemas.microsoft.com/office/drawing/2014/main" id="{86F94522-7017-4A0F-804E-05D496F29EDB}"/>
              </a:ext>
            </a:extLst>
          </p:cNvPr>
          <p:cNvSpPr>
            <a:spLocks noGrp="1"/>
          </p:cNvSpPr>
          <p:nvPr>
            <p:ph type="sldNum" sz="quarter" idx="12"/>
          </p:nvPr>
        </p:nvSpPr>
        <p:spPr/>
        <p:txBody>
          <a:bodyPr/>
          <a:lstStyle>
            <a:lvl1pPr>
              <a:defRPr/>
            </a:lvl1pPr>
          </a:lstStyle>
          <a:p>
            <a:fld id="{538534B7-0CB2-49D4-8E20-7EAF400A8AE5}" type="slidenum">
              <a:rPr lang="ru-RU" altLang="ru-RU"/>
              <a:pPr/>
              <a:t>‹#›</a:t>
            </a:fld>
            <a:endParaRPr lang="ru-RU"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06375"/>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200150"/>
            <a:ext cx="8229600" cy="3394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a:extLst>
              <a:ext uri="{FF2B5EF4-FFF2-40B4-BE49-F238E27FC236}">
                <a16:creationId xmlns="" xmlns:a16="http://schemas.microsoft.com/office/drawing/2014/main" id="{4BBF95F1-6FB3-42DC-8422-27B8412710D1}"/>
              </a:ext>
            </a:extLst>
          </p:cNvPr>
          <p:cNvSpPr>
            <a:spLocks noGrp="1"/>
          </p:cNvSpPr>
          <p:nvPr>
            <p:ph type="dt" sz="half" idx="2"/>
          </p:nvPr>
        </p:nvSpPr>
        <p:spPr>
          <a:xfrm>
            <a:off x="457200" y="4767263"/>
            <a:ext cx="2133600" cy="274637"/>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Arial" pitchFamily="34" charset="0"/>
                <a:cs typeface="Arial" pitchFamily="34" charset="0"/>
              </a:defRPr>
            </a:lvl1pPr>
          </a:lstStyle>
          <a:p>
            <a:pPr>
              <a:defRPr/>
            </a:pPr>
            <a:fld id="{6BB058DA-7967-4C85-91F1-24C7E211DCE0}" type="datetimeFigureOut">
              <a:rPr lang="ru-RU" altLang="ru-RU"/>
              <a:pPr>
                <a:defRPr/>
              </a:pPr>
              <a:t>08.09.2022</a:t>
            </a:fld>
            <a:endParaRPr lang="ru-RU" altLang="ru-RU"/>
          </a:p>
        </p:txBody>
      </p:sp>
      <p:sp>
        <p:nvSpPr>
          <p:cNvPr id="5" name="Нижний колонтитул 4">
            <a:extLst>
              <a:ext uri="{FF2B5EF4-FFF2-40B4-BE49-F238E27FC236}">
                <a16:creationId xmlns="" xmlns:a16="http://schemas.microsoft.com/office/drawing/2014/main" id="{A8FFFAF9-2AD6-401E-9A35-4ECFC55B226F}"/>
              </a:ext>
            </a:extLst>
          </p:cNvPr>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schemeClr val="tx1">
                    <a:tint val="75000"/>
                  </a:schemeClr>
                </a:solidFill>
                <a:latin typeface="+mn-lt"/>
                <a:cs typeface="+mn-cs"/>
              </a:defRPr>
            </a:lvl1pPr>
          </a:lstStyle>
          <a:p>
            <a:pPr>
              <a:defRPr/>
            </a:pPr>
            <a:endParaRPr lang="ru-RU"/>
          </a:p>
        </p:txBody>
      </p:sp>
      <p:sp>
        <p:nvSpPr>
          <p:cNvPr id="6" name="Номер слайда 5">
            <a:extLst>
              <a:ext uri="{FF2B5EF4-FFF2-40B4-BE49-F238E27FC236}">
                <a16:creationId xmlns="" xmlns:a16="http://schemas.microsoft.com/office/drawing/2014/main" id="{4413D0CA-B4E1-4521-B8EB-221B8D76937C}"/>
              </a:ext>
            </a:extLst>
          </p:cNvPr>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defRPr>
            </a:lvl1pPr>
          </a:lstStyle>
          <a:p>
            <a:fld id="{9BAACABE-0D61-4FB1-868F-F410A41DFE99}" type="slidenum">
              <a:rPr lang="ru-RU" altLang="ru-RU"/>
              <a:pPr/>
              <a:t>‹#›</a:t>
            </a:fld>
            <a:endParaRPr lang="ru-RU" altLang="ru-RU"/>
          </a:p>
        </p:txBody>
      </p:sp>
      <p:sp>
        <p:nvSpPr>
          <p:cNvPr id="8" name="Прямоугольник 7">
            <a:extLst>
              <a:ext uri="{FF2B5EF4-FFF2-40B4-BE49-F238E27FC236}">
                <a16:creationId xmlns="" xmlns:a16="http://schemas.microsoft.com/office/drawing/2014/main" id="{0E27C0E1-6664-4E22-B001-D7DB1CCC100E}"/>
              </a:ext>
            </a:extLst>
          </p:cNvPr>
          <p:cNvSpPr/>
          <p:nvPr userDrawn="1"/>
        </p:nvSpPr>
        <p:spPr>
          <a:xfrm>
            <a:off x="0" y="0"/>
            <a:ext cx="9144000" cy="5143500"/>
          </a:xfrm>
          <a:prstGeom prst="rect">
            <a:avLst/>
          </a:prstGeom>
          <a:gradFill flip="none" rotWithShape="1">
            <a:gsLst>
              <a:gs pos="0">
                <a:schemeClr val="accent6">
                  <a:lumMod val="75000"/>
                </a:schemeClr>
              </a:gs>
              <a:gs pos="100000">
                <a:srgbClr val="DF136F"/>
              </a:gs>
            </a:gsLst>
            <a:lin ang="3600000" scaled="0"/>
            <a:tileRect/>
          </a:gra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ru-RU" dirty="0"/>
          </a:p>
        </p:txBody>
      </p:sp>
      <p:pic>
        <p:nvPicPr>
          <p:cNvPr id="1032" name="Picture 2" descr="C:\Users\einozemtseva\Фонд работа\Мероприятия\Open Innovations Startup Tour\2017\Бренд Бук\logos\eng\logos-10.png"/>
          <p:cNvPicPr>
            <a:picLocks noChangeAspect="1" noChangeArrowheads="1"/>
          </p:cNvPicPr>
          <p:nvPr userDrawn="1"/>
        </p:nvPicPr>
        <p:blipFill>
          <a:blip r:embed="rId14"/>
          <a:srcRect/>
          <a:stretch>
            <a:fillRect/>
          </a:stretch>
        </p:blipFill>
        <p:spPr bwMode="auto">
          <a:xfrm>
            <a:off x="5386388" y="3251200"/>
            <a:ext cx="4043362" cy="1516063"/>
          </a:xfrm>
          <a:prstGeom prst="rect">
            <a:avLst/>
          </a:prstGeom>
          <a:noFill/>
          <a:ln w="9525">
            <a:noFill/>
            <a:miter lim="800000"/>
            <a:headEnd/>
            <a:tailEnd/>
          </a:ln>
        </p:spPr>
      </p:pic>
      <p:sp>
        <p:nvSpPr>
          <p:cNvPr id="2" name="TextBox 1">
            <a:extLst>
              <a:ext uri="{FF2B5EF4-FFF2-40B4-BE49-F238E27FC236}">
                <a16:creationId xmlns="" xmlns:a16="http://schemas.microsoft.com/office/drawing/2014/main" id="{AC42DDF0-9BC3-4847-8171-2CCE6BC51B0F}"/>
              </a:ext>
            </a:extLst>
          </p:cNvPr>
          <p:cNvSpPr txBox="1"/>
          <p:nvPr userDrawn="1"/>
        </p:nvSpPr>
        <p:spPr>
          <a:xfrm>
            <a:off x="7672411" y="4271059"/>
            <a:ext cx="1287532" cy="646331"/>
          </a:xfrm>
          <a:prstGeom prst="rect">
            <a:avLst/>
          </a:prstGeom>
          <a:noFill/>
        </p:spPr>
        <p:txBody>
          <a:bodyPr wrap="none">
            <a:spAutoFit/>
            <a:scene3d>
              <a:camera prst="orthographicFront"/>
              <a:lightRig rig="soft" dir="t">
                <a:rot lat="0" lon="0" rev="10800000"/>
              </a:lightRig>
            </a:scene3d>
            <a:sp3d>
              <a:bevelT w="27940" h="12700"/>
              <a:contourClr>
                <a:srgbClr val="DDDDDD"/>
              </a:contourClr>
            </a:sp3d>
          </a:bodyPr>
          <a:lstStyle/>
          <a:p>
            <a:pPr eaLnBrk="1" hangingPunct="1">
              <a:defRPr/>
            </a:pPr>
            <a:r>
              <a:rPr lang="ru-RU" sz="3600" b="1" spc="150" dirty="0">
                <a:ln w="11430"/>
                <a:solidFill>
                  <a:srgbClr val="F8F8F8"/>
                </a:solidFill>
                <a:effectLst>
                  <a:outerShdw blurRad="25400" algn="tl" rotWithShape="0">
                    <a:srgbClr val="000000">
                      <a:alpha val="43000"/>
                    </a:srgbClr>
                  </a:outerShdw>
                </a:effectLst>
              </a:rPr>
              <a:t>2018</a:t>
            </a:r>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790" r:id="rId6"/>
    <p:sldLayoutId id="2147483822" r:id="rId7"/>
    <p:sldLayoutId id="2147483791" r:id="rId8"/>
    <p:sldLayoutId id="2147483792" r:id="rId9"/>
    <p:sldLayoutId id="2147483793" r:id="rId10"/>
    <p:sldLayoutId id="2147483794" r:id="rId11"/>
  </p:sldLayoutIdLst>
  <p:txStyles>
    <p:titleStyle>
      <a:lvl1pPr algn="ctr" defTabSz="457200" rtl="0" eaLnBrk="0" fontAlgn="base" hangingPunct="0">
        <a:spcBef>
          <a:spcPct val="0"/>
        </a:spcBef>
        <a:spcAft>
          <a:spcPct val="0"/>
        </a:spcAft>
        <a:defRPr kumimoji="1" sz="4400" kern="1200">
          <a:solidFill>
            <a:schemeClr val="tx1"/>
          </a:solidFill>
          <a:latin typeface="+mj-lt"/>
          <a:ea typeface="+mj-ea"/>
          <a:cs typeface="Arial" pitchFamily="34" charset="0"/>
        </a:defRPr>
      </a:lvl1pPr>
      <a:lvl2pPr algn="ctr" defTabSz="457200" rtl="0" eaLnBrk="0" fontAlgn="base" hangingPunct="0">
        <a:spcBef>
          <a:spcPct val="0"/>
        </a:spcBef>
        <a:spcAft>
          <a:spcPct val="0"/>
        </a:spcAft>
        <a:defRPr kumimoji="1" sz="4400">
          <a:solidFill>
            <a:schemeClr val="tx1"/>
          </a:solidFill>
          <a:latin typeface="Arial Black" pitchFamily="34" charset="0"/>
          <a:cs typeface="Arial" pitchFamily="34" charset="0"/>
        </a:defRPr>
      </a:lvl2pPr>
      <a:lvl3pPr algn="ctr" defTabSz="457200" rtl="0" eaLnBrk="0" fontAlgn="base" hangingPunct="0">
        <a:spcBef>
          <a:spcPct val="0"/>
        </a:spcBef>
        <a:spcAft>
          <a:spcPct val="0"/>
        </a:spcAft>
        <a:defRPr kumimoji="1" sz="4400">
          <a:solidFill>
            <a:schemeClr val="tx1"/>
          </a:solidFill>
          <a:latin typeface="Arial Black" pitchFamily="34" charset="0"/>
          <a:cs typeface="Arial" pitchFamily="34" charset="0"/>
        </a:defRPr>
      </a:lvl3pPr>
      <a:lvl4pPr algn="ctr" defTabSz="457200" rtl="0" eaLnBrk="0" fontAlgn="base" hangingPunct="0">
        <a:spcBef>
          <a:spcPct val="0"/>
        </a:spcBef>
        <a:spcAft>
          <a:spcPct val="0"/>
        </a:spcAft>
        <a:defRPr kumimoji="1" sz="4400">
          <a:solidFill>
            <a:schemeClr val="tx1"/>
          </a:solidFill>
          <a:latin typeface="Arial Black" pitchFamily="34" charset="0"/>
          <a:cs typeface="Arial" pitchFamily="34" charset="0"/>
        </a:defRPr>
      </a:lvl4pPr>
      <a:lvl5pPr algn="ctr" defTabSz="457200" rtl="0" eaLnBrk="0" fontAlgn="base" hangingPunct="0">
        <a:spcBef>
          <a:spcPct val="0"/>
        </a:spcBef>
        <a:spcAft>
          <a:spcPct val="0"/>
        </a:spcAft>
        <a:defRPr kumimoji="1" sz="4400">
          <a:solidFill>
            <a:schemeClr val="tx1"/>
          </a:solidFill>
          <a:latin typeface="Arial Black" pitchFamily="34" charset="0"/>
          <a:cs typeface="Arial" pitchFamily="34" charset="0"/>
        </a:defRPr>
      </a:lvl5pPr>
      <a:lvl6pPr marL="457200" algn="ctr" defTabSz="457200" rtl="0" fontAlgn="base">
        <a:spcBef>
          <a:spcPct val="0"/>
        </a:spcBef>
        <a:spcAft>
          <a:spcPct val="0"/>
        </a:spcAft>
        <a:defRPr kumimoji="1" sz="4400">
          <a:solidFill>
            <a:schemeClr val="tx1"/>
          </a:solidFill>
          <a:latin typeface="Arial Black" pitchFamily="34" charset="0"/>
          <a:cs typeface="Arial" pitchFamily="34" charset="0"/>
        </a:defRPr>
      </a:lvl6pPr>
      <a:lvl7pPr marL="914400" algn="ctr" defTabSz="457200" rtl="0" fontAlgn="base">
        <a:spcBef>
          <a:spcPct val="0"/>
        </a:spcBef>
        <a:spcAft>
          <a:spcPct val="0"/>
        </a:spcAft>
        <a:defRPr kumimoji="1" sz="4400">
          <a:solidFill>
            <a:schemeClr val="tx1"/>
          </a:solidFill>
          <a:latin typeface="Arial Black" pitchFamily="34" charset="0"/>
          <a:cs typeface="Arial" pitchFamily="34" charset="0"/>
        </a:defRPr>
      </a:lvl7pPr>
      <a:lvl8pPr marL="1371600" algn="ctr" defTabSz="457200" rtl="0" fontAlgn="base">
        <a:spcBef>
          <a:spcPct val="0"/>
        </a:spcBef>
        <a:spcAft>
          <a:spcPct val="0"/>
        </a:spcAft>
        <a:defRPr kumimoji="1" sz="4400">
          <a:solidFill>
            <a:schemeClr val="tx1"/>
          </a:solidFill>
          <a:latin typeface="Arial Black" pitchFamily="34" charset="0"/>
          <a:cs typeface="Arial" pitchFamily="34" charset="0"/>
        </a:defRPr>
      </a:lvl8pPr>
      <a:lvl9pPr marL="1828800" algn="ctr" defTabSz="457200" rtl="0" fontAlgn="base">
        <a:spcBef>
          <a:spcPct val="0"/>
        </a:spcBef>
        <a:spcAft>
          <a:spcPct val="0"/>
        </a:spcAft>
        <a:defRPr kumimoji="1" sz="4400">
          <a:solidFill>
            <a:schemeClr val="tx1"/>
          </a:solidFill>
          <a:latin typeface="Arial Black" pitchFamily="34" charset="0"/>
          <a:cs typeface="Arial" pitchFamily="34" charset="0"/>
        </a:defRPr>
      </a:lvl9pPr>
    </p:titleStyle>
    <p:bodyStyle>
      <a:lvl1pPr marL="342900" indent="-342900" algn="l" defTabSz="457200" rtl="0" eaLnBrk="0" fontAlgn="base" hangingPunct="0">
        <a:spcBef>
          <a:spcPct val="20000"/>
        </a:spcBef>
        <a:spcAft>
          <a:spcPct val="0"/>
        </a:spcAft>
        <a:buFont typeface="Arial" charset="0"/>
        <a:buChar char="•"/>
        <a:defRPr kumimoji="1" sz="3200" kern="1200">
          <a:solidFill>
            <a:schemeClr val="tx1"/>
          </a:solidFill>
          <a:latin typeface="+mn-lt"/>
          <a:ea typeface="+mn-ea"/>
          <a:cs typeface="Arial" pitchFamily="34" charset="0"/>
        </a:defRPr>
      </a:lvl1pPr>
      <a:lvl2pPr marL="742950" indent="-285750" algn="l" defTabSz="457200" rtl="0" eaLnBrk="0" fontAlgn="base" hangingPunct="0">
        <a:spcBef>
          <a:spcPct val="20000"/>
        </a:spcBef>
        <a:spcAft>
          <a:spcPct val="0"/>
        </a:spcAft>
        <a:buFont typeface="Arial" charset="0"/>
        <a:buChar char="–"/>
        <a:defRPr kumimoji="1" sz="2800" kern="1200">
          <a:solidFill>
            <a:schemeClr val="tx1"/>
          </a:solidFill>
          <a:latin typeface="+mn-lt"/>
          <a:ea typeface="+mn-ea"/>
          <a:cs typeface="Arial" pitchFamily="34" charset="0"/>
        </a:defRPr>
      </a:lvl2pPr>
      <a:lvl3pPr marL="1143000" indent="-228600" algn="l" defTabSz="457200" rtl="0" eaLnBrk="0" fontAlgn="base" hangingPunct="0">
        <a:spcBef>
          <a:spcPct val="20000"/>
        </a:spcBef>
        <a:spcAft>
          <a:spcPct val="0"/>
        </a:spcAft>
        <a:buFont typeface="Arial" charset="0"/>
        <a:buChar char="•"/>
        <a:defRPr kumimoji="1" sz="2400" kern="1200">
          <a:solidFill>
            <a:schemeClr val="tx1"/>
          </a:solidFill>
          <a:latin typeface="+mn-lt"/>
          <a:ea typeface="+mn-ea"/>
          <a:cs typeface="Arial" pitchFamily="34" charset="0"/>
        </a:defRPr>
      </a:lvl3pPr>
      <a:lvl4pPr marL="1600200" indent="-228600" algn="l" defTabSz="457200" rtl="0" eaLnBrk="0" fontAlgn="base" hangingPunct="0">
        <a:spcBef>
          <a:spcPct val="20000"/>
        </a:spcBef>
        <a:spcAft>
          <a:spcPct val="0"/>
        </a:spcAft>
        <a:buFont typeface="Arial" charset="0"/>
        <a:buChar char="–"/>
        <a:defRPr kumimoji="1" sz="2000" kern="1200">
          <a:solidFill>
            <a:schemeClr val="tx1"/>
          </a:solidFill>
          <a:latin typeface="+mn-lt"/>
          <a:ea typeface="+mn-ea"/>
          <a:cs typeface="Arial" pitchFamily="34" charset="0"/>
        </a:defRPr>
      </a:lvl4pPr>
      <a:lvl5pPr marL="2057400" indent="-228600" algn="l" defTabSz="457200" rtl="0" eaLnBrk="0" fontAlgn="base" hangingPunct="0">
        <a:spcBef>
          <a:spcPct val="20000"/>
        </a:spcBef>
        <a:spcAft>
          <a:spcPct val="0"/>
        </a:spcAft>
        <a:buFont typeface="Arial" charset="0"/>
        <a:buChar char="»"/>
        <a:defRPr kumimoji="1" sz="2000" kern="1200">
          <a:solidFill>
            <a:schemeClr val="tx1"/>
          </a:solidFill>
          <a:latin typeface="+mn-lt"/>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050" name="Заголовок 1"/>
          <p:cNvSpPr>
            <a:spLocks noGrp="1"/>
          </p:cNvSpPr>
          <p:nvPr>
            <p:ph type="title"/>
          </p:nvPr>
        </p:nvSpPr>
        <p:spPr bwMode="auto">
          <a:xfrm>
            <a:off x="457200" y="206375"/>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2051" name="Текст 2"/>
          <p:cNvSpPr>
            <a:spLocks noGrp="1"/>
          </p:cNvSpPr>
          <p:nvPr>
            <p:ph type="body" idx="1"/>
          </p:nvPr>
        </p:nvSpPr>
        <p:spPr bwMode="auto">
          <a:xfrm>
            <a:off x="457200" y="1200150"/>
            <a:ext cx="8229600" cy="3394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a:extLst>
              <a:ext uri="{FF2B5EF4-FFF2-40B4-BE49-F238E27FC236}">
                <a16:creationId xmlns="" xmlns:a16="http://schemas.microsoft.com/office/drawing/2014/main" id="{1611FB0B-D89B-4A25-BA50-2F3FFBCB8CD3}"/>
              </a:ext>
            </a:extLst>
          </p:cNvPr>
          <p:cNvSpPr>
            <a:spLocks noGrp="1"/>
          </p:cNvSpPr>
          <p:nvPr>
            <p:ph type="dt" sz="half" idx="2"/>
          </p:nvPr>
        </p:nvSpPr>
        <p:spPr>
          <a:xfrm>
            <a:off x="457200" y="4767263"/>
            <a:ext cx="2133600" cy="274637"/>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Arial" pitchFamily="34" charset="0"/>
                <a:cs typeface="Arial" pitchFamily="34" charset="0"/>
              </a:defRPr>
            </a:lvl1pPr>
          </a:lstStyle>
          <a:p>
            <a:pPr>
              <a:defRPr/>
            </a:pPr>
            <a:fld id="{35880793-2DBE-4CC5-B372-378A2CB1862C}" type="datetimeFigureOut">
              <a:rPr lang="ru-RU" altLang="ru-RU"/>
              <a:pPr>
                <a:defRPr/>
              </a:pPr>
              <a:t>08.09.2022</a:t>
            </a:fld>
            <a:endParaRPr lang="ru-RU" altLang="ru-RU"/>
          </a:p>
        </p:txBody>
      </p:sp>
      <p:sp>
        <p:nvSpPr>
          <p:cNvPr id="5" name="Нижний колонтитул 4">
            <a:extLst>
              <a:ext uri="{FF2B5EF4-FFF2-40B4-BE49-F238E27FC236}">
                <a16:creationId xmlns="" xmlns:a16="http://schemas.microsoft.com/office/drawing/2014/main" id="{15604788-5303-46E7-B1D9-0FFDDD46DA8B}"/>
              </a:ext>
            </a:extLst>
          </p:cNvPr>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schemeClr val="tx1">
                    <a:tint val="75000"/>
                  </a:schemeClr>
                </a:solidFill>
                <a:latin typeface="+mn-lt"/>
                <a:cs typeface="+mn-cs"/>
              </a:defRPr>
            </a:lvl1pPr>
          </a:lstStyle>
          <a:p>
            <a:pPr>
              <a:defRPr/>
            </a:pPr>
            <a:endParaRPr lang="ru-RU"/>
          </a:p>
        </p:txBody>
      </p:sp>
      <p:sp>
        <p:nvSpPr>
          <p:cNvPr id="6" name="Номер слайда 5">
            <a:extLst>
              <a:ext uri="{FF2B5EF4-FFF2-40B4-BE49-F238E27FC236}">
                <a16:creationId xmlns="" xmlns:a16="http://schemas.microsoft.com/office/drawing/2014/main" id="{530BD24E-EEBA-4E95-BC16-8B3ECAE95486}"/>
              </a:ext>
            </a:extLst>
          </p:cNvPr>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defRPr>
            </a:lvl1pPr>
          </a:lstStyle>
          <a:p>
            <a:fld id="{53B423CF-4F84-4A7F-B5E6-9AFBAC1B717F}" type="slidenum">
              <a:rPr lang="ru-RU" altLang="ru-RU"/>
              <a:pPr/>
              <a:t>‹#›</a:t>
            </a:fld>
            <a:endParaRPr lang="ru-RU" altLang="ru-RU"/>
          </a:p>
        </p:txBody>
      </p:sp>
      <p:pic>
        <p:nvPicPr>
          <p:cNvPr id="2055" name="Изображение 7" descr="logos-01.png"/>
          <p:cNvPicPr>
            <a:picLocks noChangeAspect="1"/>
          </p:cNvPicPr>
          <p:nvPr userDrawn="1"/>
        </p:nvPicPr>
        <p:blipFill>
          <a:blip r:embed="rId14"/>
          <a:srcRect/>
          <a:stretch>
            <a:fillRect/>
          </a:stretch>
        </p:blipFill>
        <p:spPr bwMode="auto">
          <a:xfrm>
            <a:off x="7202488" y="4313238"/>
            <a:ext cx="1941512" cy="7286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ctr" defTabSz="457200" rtl="0" eaLnBrk="0" fontAlgn="base" hangingPunct="0">
        <a:spcBef>
          <a:spcPct val="0"/>
        </a:spcBef>
        <a:spcAft>
          <a:spcPct val="0"/>
        </a:spcAft>
        <a:defRPr kumimoji="1" sz="4400" kern="1200">
          <a:solidFill>
            <a:schemeClr val="tx1"/>
          </a:solidFill>
          <a:latin typeface="+mj-lt"/>
          <a:ea typeface="+mj-ea"/>
          <a:cs typeface="Arial" pitchFamily="34" charset="0"/>
        </a:defRPr>
      </a:lvl1pPr>
      <a:lvl2pPr algn="ctr" defTabSz="457200" rtl="0" eaLnBrk="0" fontAlgn="base" hangingPunct="0">
        <a:spcBef>
          <a:spcPct val="0"/>
        </a:spcBef>
        <a:spcAft>
          <a:spcPct val="0"/>
        </a:spcAft>
        <a:defRPr kumimoji="1" sz="4400">
          <a:solidFill>
            <a:schemeClr val="tx1"/>
          </a:solidFill>
          <a:latin typeface="Arial Black" pitchFamily="34" charset="0"/>
          <a:cs typeface="Arial" pitchFamily="34" charset="0"/>
        </a:defRPr>
      </a:lvl2pPr>
      <a:lvl3pPr algn="ctr" defTabSz="457200" rtl="0" eaLnBrk="0" fontAlgn="base" hangingPunct="0">
        <a:spcBef>
          <a:spcPct val="0"/>
        </a:spcBef>
        <a:spcAft>
          <a:spcPct val="0"/>
        </a:spcAft>
        <a:defRPr kumimoji="1" sz="4400">
          <a:solidFill>
            <a:schemeClr val="tx1"/>
          </a:solidFill>
          <a:latin typeface="Arial Black" pitchFamily="34" charset="0"/>
          <a:cs typeface="Arial" pitchFamily="34" charset="0"/>
        </a:defRPr>
      </a:lvl3pPr>
      <a:lvl4pPr algn="ctr" defTabSz="457200" rtl="0" eaLnBrk="0" fontAlgn="base" hangingPunct="0">
        <a:spcBef>
          <a:spcPct val="0"/>
        </a:spcBef>
        <a:spcAft>
          <a:spcPct val="0"/>
        </a:spcAft>
        <a:defRPr kumimoji="1" sz="4400">
          <a:solidFill>
            <a:schemeClr val="tx1"/>
          </a:solidFill>
          <a:latin typeface="Arial Black" pitchFamily="34" charset="0"/>
          <a:cs typeface="Arial" pitchFamily="34" charset="0"/>
        </a:defRPr>
      </a:lvl4pPr>
      <a:lvl5pPr algn="ctr" defTabSz="457200" rtl="0" eaLnBrk="0" fontAlgn="base" hangingPunct="0">
        <a:spcBef>
          <a:spcPct val="0"/>
        </a:spcBef>
        <a:spcAft>
          <a:spcPct val="0"/>
        </a:spcAft>
        <a:defRPr kumimoji="1" sz="4400">
          <a:solidFill>
            <a:schemeClr val="tx1"/>
          </a:solidFill>
          <a:latin typeface="Arial Black" pitchFamily="34" charset="0"/>
          <a:cs typeface="Arial" pitchFamily="34" charset="0"/>
        </a:defRPr>
      </a:lvl5pPr>
      <a:lvl6pPr marL="457200" algn="ctr" defTabSz="457200" rtl="0" fontAlgn="base">
        <a:spcBef>
          <a:spcPct val="0"/>
        </a:spcBef>
        <a:spcAft>
          <a:spcPct val="0"/>
        </a:spcAft>
        <a:defRPr kumimoji="1" sz="4400">
          <a:solidFill>
            <a:schemeClr val="tx1"/>
          </a:solidFill>
          <a:latin typeface="Arial Black" pitchFamily="34" charset="0"/>
          <a:cs typeface="Arial" pitchFamily="34" charset="0"/>
        </a:defRPr>
      </a:lvl6pPr>
      <a:lvl7pPr marL="914400" algn="ctr" defTabSz="457200" rtl="0" fontAlgn="base">
        <a:spcBef>
          <a:spcPct val="0"/>
        </a:spcBef>
        <a:spcAft>
          <a:spcPct val="0"/>
        </a:spcAft>
        <a:defRPr kumimoji="1" sz="4400">
          <a:solidFill>
            <a:schemeClr val="tx1"/>
          </a:solidFill>
          <a:latin typeface="Arial Black" pitchFamily="34" charset="0"/>
          <a:cs typeface="Arial" pitchFamily="34" charset="0"/>
        </a:defRPr>
      </a:lvl7pPr>
      <a:lvl8pPr marL="1371600" algn="ctr" defTabSz="457200" rtl="0" fontAlgn="base">
        <a:spcBef>
          <a:spcPct val="0"/>
        </a:spcBef>
        <a:spcAft>
          <a:spcPct val="0"/>
        </a:spcAft>
        <a:defRPr kumimoji="1" sz="4400">
          <a:solidFill>
            <a:schemeClr val="tx1"/>
          </a:solidFill>
          <a:latin typeface="Arial Black" pitchFamily="34" charset="0"/>
          <a:cs typeface="Arial" pitchFamily="34" charset="0"/>
        </a:defRPr>
      </a:lvl8pPr>
      <a:lvl9pPr marL="1828800" algn="ctr" defTabSz="457200" rtl="0" fontAlgn="base">
        <a:spcBef>
          <a:spcPct val="0"/>
        </a:spcBef>
        <a:spcAft>
          <a:spcPct val="0"/>
        </a:spcAft>
        <a:defRPr kumimoji="1" sz="4400">
          <a:solidFill>
            <a:schemeClr val="tx1"/>
          </a:solidFill>
          <a:latin typeface="Arial Black" pitchFamily="34" charset="0"/>
          <a:cs typeface="Arial" pitchFamily="34" charset="0"/>
        </a:defRPr>
      </a:lvl9pPr>
    </p:titleStyle>
    <p:bodyStyle>
      <a:lvl1pPr marL="342900" indent="-342900" algn="l" defTabSz="457200" rtl="0" eaLnBrk="0" fontAlgn="base" hangingPunct="0">
        <a:spcBef>
          <a:spcPct val="20000"/>
        </a:spcBef>
        <a:spcAft>
          <a:spcPct val="0"/>
        </a:spcAft>
        <a:buFont typeface="Arial" charset="0"/>
        <a:buChar char="•"/>
        <a:defRPr kumimoji="1" sz="3200" kern="1200">
          <a:solidFill>
            <a:schemeClr val="tx1"/>
          </a:solidFill>
          <a:latin typeface="+mn-lt"/>
          <a:ea typeface="+mn-ea"/>
          <a:cs typeface="Arial" pitchFamily="34" charset="0"/>
        </a:defRPr>
      </a:lvl1pPr>
      <a:lvl2pPr marL="742950" indent="-285750" algn="l" defTabSz="457200" rtl="0" eaLnBrk="0" fontAlgn="base" hangingPunct="0">
        <a:spcBef>
          <a:spcPct val="20000"/>
        </a:spcBef>
        <a:spcAft>
          <a:spcPct val="0"/>
        </a:spcAft>
        <a:buFont typeface="Arial" charset="0"/>
        <a:buChar char="–"/>
        <a:defRPr kumimoji="1" sz="2800" kern="1200">
          <a:solidFill>
            <a:schemeClr val="tx1"/>
          </a:solidFill>
          <a:latin typeface="+mn-lt"/>
          <a:ea typeface="+mn-ea"/>
          <a:cs typeface="Arial" pitchFamily="34" charset="0"/>
        </a:defRPr>
      </a:lvl2pPr>
      <a:lvl3pPr marL="1143000" indent="-228600" algn="l" defTabSz="457200" rtl="0" eaLnBrk="0" fontAlgn="base" hangingPunct="0">
        <a:spcBef>
          <a:spcPct val="20000"/>
        </a:spcBef>
        <a:spcAft>
          <a:spcPct val="0"/>
        </a:spcAft>
        <a:buFont typeface="Arial" charset="0"/>
        <a:buChar char="•"/>
        <a:defRPr kumimoji="1" sz="2400" kern="1200">
          <a:solidFill>
            <a:schemeClr val="tx1"/>
          </a:solidFill>
          <a:latin typeface="+mn-lt"/>
          <a:ea typeface="+mn-ea"/>
          <a:cs typeface="Arial" pitchFamily="34" charset="0"/>
        </a:defRPr>
      </a:lvl3pPr>
      <a:lvl4pPr marL="1600200" indent="-228600" algn="l" defTabSz="457200" rtl="0" eaLnBrk="0" fontAlgn="base" hangingPunct="0">
        <a:spcBef>
          <a:spcPct val="20000"/>
        </a:spcBef>
        <a:spcAft>
          <a:spcPct val="0"/>
        </a:spcAft>
        <a:buFont typeface="Arial" charset="0"/>
        <a:buChar char="–"/>
        <a:defRPr kumimoji="1" sz="2000" kern="1200">
          <a:solidFill>
            <a:schemeClr val="tx1"/>
          </a:solidFill>
          <a:latin typeface="+mn-lt"/>
          <a:ea typeface="+mn-ea"/>
          <a:cs typeface="Arial" pitchFamily="34" charset="0"/>
        </a:defRPr>
      </a:lvl4pPr>
      <a:lvl5pPr marL="2057400" indent="-228600" algn="l" defTabSz="457200" rtl="0" eaLnBrk="0" fontAlgn="base" hangingPunct="0">
        <a:spcBef>
          <a:spcPct val="20000"/>
        </a:spcBef>
        <a:spcAft>
          <a:spcPct val="0"/>
        </a:spcAft>
        <a:buFont typeface="Arial" charset="0"/>
        <a:buChar char="»"/>
        <a:defRPr kumimoji="1" sz="2000" kern="1200">
          <a:solidFill>
            <a:schemeClr val="tx1"/>
          </a:solidFill>
          <a:latin typeface="+mn-lt"/>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3074" name="Заголовок 1"/>
          <p:cNvSpPr>
            <a:spLocks noGrp="1"/>
          </p:cNvSpPr>
          <p:nvPr>
            <p:ph type="title"/>
          </p:nvPr>
        </p:nvSpPr>
        <p:spPr bwMode="auto">
          <a:xfrm>
            <a:off x="457200" y="206375"/>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3075" name="Текст 2"/>
          <p:cNvSpPr>
            <a:spLocks noGrp="1"/>
          </p:cNvSpPr>
          <p:nvPr>
            <p:ph type="body" idx="1"/>
          </p:nvPr>
        </p:nvSpPr>
        <p:spPr bwMode="auto">
          <a:xfrm>
            <a:off x="457200" y="1200150"/>
            <a:ext cx="8229600" cy="3394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a:extLst>
              <a:ext uri="{FF2B5EF4-FFF2-40B4-BE49-F238E27FC236}">
                <a16:creationId xmlns="" xmlns:a16="http://schemas.microsoft.com/office/drawing/2014/main" id="{1AA4575A-B540-4849-A93D-14ED551789E4}"/>
              </a:ext>
            </a:extLst>
          </p:cNvPr>
          <p:cNvSpPr>
            <a:spLocks noGrp="1"/>
          </p:cNvSpPr>
          <p:nvPr>
            <p:ph type="dt" sz="half" idx="2"/>
          </p:nvPr>
        </p:nvSpPr>
        <p:spPr>
          <a:xfrm>
            <a:off x="457200" y="4767263"/>
            <a:ext cx="2133600" cy="274637"/>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Arial" pitchFamily="34" charset="0"/>
                <a:cs typeface="Arial" pitchFamily="34" charset="0"/>
              </a:defRPr>
            </a:lvl1pPr>
          </a:lstStyle>
          <a:p>
            <a:pPr>
              <a:defRPr/>
            </a:pPr>
            <a:fld id="{1871D02E-EC29-408F-8928-04C4B4C2891E}" type="datetimeFigureOut">
              <a:rPr lang="ru-RU" altLang="ru-RU"/>
              <a:pPr>
                <a:defRPr/>
              </a:pPr>
              <a:t>08.09.2022</a:t>
            </a:fld>
            <a:endParaRPr lang="ru-RU" altLang="ru-RU"/>
          </a:p>
        </p:txBody>
      </p:sp>
      <p:sp>
        <p:nvSpPr>
          <p:cNvPr id="5" name="Нижний колонтитул 4">
            <a:extLst>
              <a:ext uri="{FF2B5EF4-FFF2-40B4-BE49-F238E27FC236}">
                <a16:creationId xmlns="" xmlns:a16="http://schemas.microsoft.com/office/drawing/2014/main" id="{59379E60-D612-403D-8445-37D6E71D17B3}"/>
              </a:ext>
            </a:extLst>
          </p:cNvPr>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schemeClr val="tx1">
                    <a:tint val="75000"/>
                  </a:schemeClr>
                </a:solidFill>
                <a:latin typeface="+mn-lt"/>
                <a:cs typeface="+mn-cs"/>
              </a:defRPr>
            </a:lvl1pPr>
          </a:lstStyle>
          <a:p>
            <a:pPr>
              <a:defRPr/>
            </a:pPr>
            <a:endParaRPr lang="ru-RU"/>
          </a:p>
        </p:txBody>
      </p:sp>
      <p:sp>
        <p:nvSpPr>
          <p:cNvPr id="6" name="Номер слайда 5">
            <a:extLst>
              <a:ext uri="{FF2B5EF4-FFF2-40B4-BE49-F238E27FC236}">
                <a16:creationId xmlns="" xmlns:a16="http://schemas.microsoft.com/office/drawing/2014/main" id="{86F94522-7017-4A0F-804E-05D496F29EDB}"/>
              </a:ext>
            </a:extLst>
          </p:cNvPr>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defRPr>
            </a:lvl1pPr>
          </a:lstStyle>
          <a:p>
            <a:fld id="{D522D873-13F7-4FE8-9E9E-62A653C8AC1C}" type="slidenum">
              <a:rPr lang="ru-RU" altLang="ru-RU"/>
              <a:pPr/>
              <a:t>‹#›</a:t>
            </a:fld>
            <a:endParaRPr lang="ru-RU" altLang="ru-RU"/>
          </a:p>
        </p:txBody>
      </p:sp>
      <p:pic>
        <p:nvPicPr>
          <p:cNvPr id="3079" name="Изображение 8" descr="bgr_2-01.png"/>
          <p:cNvPicPr>
            <a:picLocks/>
          </p:cNvPicPr>
          <p:nvPr userDrawn="1"/>
        </p:nvPicPr>
        <p:blipFill>
          <a:blip r:embed="rId14"/>
          <a:srcRect/>
          <a:stretch>
            <a:fillRect/>
          </a:stretch>
        </p:blipFill>
        <p:spPr bwMode="auto">
          <a:xfrm>
            <a:off x="0" y="0"/>
            <a:ext cx="9180513" cy="5184775"/>
          </a:xfrm>
          <a:prstGeom prst="rect">
            <a:avLst/>
          </a:prstGeom>
          <a:noFill/>
          <a:ln w="9525">
            <a:noFill/>
            <a:miter lim="800000"/>
            <a:headEnd/>
            <a:tailEnd/>
          </a:ln>
        </p:spPr>
      </p:pic>
      <p:pic>
        <p:nvPicPr>
          <p:cNvPr id="3080" name="Изображение 11" descr="logos-10.png"/>
          <p:cNvPicPr>
            <a:picLocks noChangeAspect="1"/>
          </p:cNvPicPr>
          <p:nvPr userDrawn="1"/>
        </p:nvPicPr>
        <p:blipFill>
          <a:blip r:embed="rId15"/>
          <a:srcRect/>
          <a:stretch>
            <a:fillRect/>
          </a:stretch>
        </p:blipFill>
        <p:spPr bwMode="auto">
          <a:xfrm>
            <a:off x="7202488" y="4313238"/>
            <a:ext cx="1935162" cy="72548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xStyles>
    <p:titleStyle>
      <a:lvl1pPr algn="ctr" defTabSz="457200" rtl="0" eaLnBrk="0" fontAlgn="base" hangingPunct="0">
        <a:spcBef>
          <a:spcPct val="0"/>
        </a:spcBef>
        <a:spcAft>
          <a:spcPct val="0"/>
        </a:spcAft>
        <a:defRPr kumimoji="1" sz="4400" kern="1200">
          <a:solidFill>
            <a:schemeClr val="tx1"/>
          </a:solidFill>
          <a:latin typeface="+mj-lt"/>
          <a:ea typeface="+mj-ea"/>
          <a:cs typeface="Arial" pitchFamily="34" charset="0"/>
        </a:defRPr>
      </a:lvl1pPr>
      <a:lvl2pPr algn="ctr" defTabSz="457200" rtl="0" eaLnBrk="0" fontAlgn="base" hangingPunct="0">
        <a:spcBef>
          <a:spcPct val="0"/>
        </a:spcBef>
        <a:spcAft>
          <a:spcPct val="0"/>
        </a:spcAft>
        <a:defRPr kumimoji="1" sz="4400">
          <a:solidFill>
            <a:schemeClr val="tx1"/>
          </a:solidFill>
          <a:latin typeface="Arial Black" pitchFamily="34" charset="0"/>
          <a:cs typeface="Arial" pitchFamily="34" charset="0"/>
        </a:defRPr>
      </a:lvl2pPr>
      <a:lvl3pPr algn="ctr" defTabSz="457200" rtl="0" eaLnBrk="0" fontAlgn="base" hangingPunct="0">
        <a:spcBef>
          <a:spcPct val="0"/>
        </a:spcBef>
        <a:spcAft>
          <a:spcPct val="0"/>
        </a:spcAft>
        <a:defRPr kumimoji="1" sz="4400">
          <a:solidFill>
            <a:schemeClr val="tx1"/>
          </a:solidFill>
          <a:latin typeface="Arial Black" pitchFamily="34" charset="0"/>
          <a:cs typeface="Arial" pitchFamily="34" charset="0"/>
        </a:defRPr>
      </a:lvl3pPr>
      <a:lvl4pPr algn="ctr" defTabSz="457200" rtl="0" eaLnBrk="0" fontAlgn="base" hangingPunct="0">
        <a:spcBef>
          <a:spcPct val="0"/>
        </a:spcBef>
        <a:spcAft>
          <a:spcPct val="0"/>
        </a:spcAft>
        <a:defRPr kumimoji="1" sz="4400">
          <a:solidFill>
            <a:schemeClr val="tx1"/>
          </a:solidFill>
          <a:latin typeface="Arial Black" pitchFamily="34" charset="0"/>
          <a:cs typeface="Arial" pitchFamily="34" charset="0"/>
        </a:defRPr>
      </a:lvl4pPr>
      <a:lvl5pPr algn="ctr" defTabSz="457200" rtl="0" eaLnBrk="0" fontAlgn="base" hangingPunct="0">
        <a:spcBef>
          <a:spcPct val="0"/>
        </a:spcBef>
        <a:spcAft>
          <a:spcPct val="0"/>
        </a:spcAft>
        <a:defRPr kumimoji="1" sz="4400">
          <a:solidFill>
            <a:schemeClr val="tx1"/>
          </a:solidFill>
          <a:latin typeface="Arial Black" pitchFamily="34" charset="0"/>
          <a:cs typeface="Arial" pitchFamily="34" charset="0"/>
        </a:defRPr>
      </a:lvl5pPr>
      <a:lvl6pPr marL="457200" algn="ctr" defTabSz="457200" rtl="0" fontAlgn="base">
        <a:spcBef>
          <a:spcPct val="0"/>
        </a:spcBef>
        <a:spcAft>
          <a:spcPct val="0"/>
        </a:spcAft>
        <a:defRPr kumimoji="1" sz="4400">
          <a:solidFill>
            <a:schemeClr val="tx1"/>
          </a:solidFill>
          <a:latin typeface="Arial Black" pitchFamily="34" charset="0"/>
          <a:cs typeface="Arial" pitchFamily="34" charset="0"/>
        </a:defRPr>
      </a:lvl6pPr>
      <a:lvl7pPr marL="914400" algn="ctr" defTabSz="457200" rtl="0" fontAlgn="base">
        <a:spcBef>
          <a:spcPct val="0"/>
        </a:spcBef>
        <a:spcAft>
          <a:spcPct val="0"/>
        </a:spcAft>
        <a:defRPr kumimoji="1" sz="4400">
          <a:solidFill>
            <a:schemeClr val="tx1"/>
          </a:solidFill>
          <a:latin typeface="Arial Black" pitchFamily="34" charset="0"/>
          <a:cs typeface="Arial" pitchFamily="34" charset="0"/>
        </a:defRPr>
      </a:lvl7pPr>
      <a:lvl8pPr marL="1371600" algn="ctr" defTabSz="457200" rtl="0" fontAlgn="base">
        <a:spcBef>
          <a:spcPct val="0"/>
        </a:spcBef>
        <a:spcAft>
          <a:spcPct val="0"/>
        </a:spcAft>
        <a:defRPr kumimoji="1" sz="4400">
          <a:solidFill>
            <a:schemeClr val="tx1"/>
          </a:solidFill>
          <a:latin typeface="Arial Black" pitchFamily="34" charset="0"/>
          <a:cs typeface="Arial" pitchFamily="34" charset="0"/>
        </a:defRPr>
      </a:lvl8pPr>
      <a:lvl9pPr marL="1828800" algn="ctr" defTabSz="457200" rtl="0" fontAlgn="base">
        <a:spcBef>
          <a:spcPct val="0"/>
        </a:spcBef>
        <a:spcAft>
          <a:spcPct val="0"/>
        </a:spcAft>
        <a:defRPr kumimoji="1" sz="4400">
          <a:solidFill>
            <a:schemeClr val="tx1"/>
          </a:solidFill>
          <a:latin typeface="Arial Black" pitchFamily="34" charset="0"/>
          <a:cs typeface="Arial" pitchFamily="34" charset="0"/>
        </a:defRPr>
      </a:lvl9pPr>
    </p:titleStyle>
    <p:bodyStyle>
      <a:lvl1pPr marL="342900" indent="-342900" algn="l" defTabSz="457200" rtl="0" eaLnBrk="0" fontAlgn="base" hangingPunct="0">
        <a:spcBef>
          <a:spcPct val="20000"/>
        </a:spcBef>
        <a:spcAft>
          <a:spcPct val="0"/>
        </a:spcAft>
        <a:buFont typeface="Arial" charset="0"/>
        <a:buChar char="•"/>
        <a:defRPr kumimoji="1" sz="3200" kern="1200">
          <a:solidFill>
            <a:schemeClr val="tx1"/>
          </a:solidFill>
          <a:latin typeface="+mn-lt"/>
          <a:ea typeface="+mn-ea"/>
          <a:cs typeface="Arial" pitchFamily="34" charset="0"/>
        </a:defRPr>
      </a:lvl1pPr>
      <a:lvl2pPr marL="742950" indent="-285750" algn="l" defTabSz="457200" rtl="0" eaLnBrk="0" fontAlgn="base" hangingPunct="0">
        <a:spcBef>
          <a:spcPct val="20000"/>
        </a:spcBef>
        <a:spcAft>
          <a:spcPct val="0"/>
        </a:spcAft>
        <a:buFont typeface="Arial" charset="0"/>
        <a:buChar char="–"/>
        <a:defRPr kumimoji="1" sz="2800" kern="1200">
          <a:solidFill>
            <a:schemeClr val="tx1"/>
          </a:solidFill>
          <a:latin typeface="+mn-lt"/>
          <a:ea typeface="+mn-ea"/>
          <a:cs typeface="Arial" pitchFamily="34" charset="0"/>
        </a:defRPr>
      </a:lvl2pPr>
      <a:lvl3pPr marL="1143000" indent="-228600" algn="l" defTabSz="457200" rtl="0" eaLnBrk="0" fontAlgn="base" hangingPunct="0">
        <a:spcBef>
          <a:spcPct val="20000"/>
        </a:spcBef>
        <a:spcAft>
          <a:spcPct val="0"/>
        </a:spcAft>
        <a:buFont typeface="Arial" charset="0"/>
        <a:buChar char="•"/>
        <a:defRPr kumimoji="1" sz="2400" kern="1200">
          <a:solidFill>
            <a:schemeClr val="tx1"/>
          </a:solidFill>
          <a:latin typeface="+mn-lt"/>
          <a:ea typeface="+mn-ea"/>
          <a:cs typeface="Arial" pitchFamily="34" charset="0"/>
        </a:defRPr>
      </a:lvl3pPr>
      <a:lvl4pPr marL="1600200" indent="-228600" algn="l" defTabSz="457200" rtl="0" eaLnBrk="0" fontAlgn="base" hangingPunct="0">
        <a:spcBef>
          <a:spcPct val="20000"/>
        </a:spcBef>
        <a:spcAft>
          <a:spcPct val="0"/>
        </a:spcAft>
        <a:buFont typeface="Arial" charset="0"/>
        <a:buChar char="–"/>
        <a:defRPr kumimoji="1" sz="2000" kern="1200">
          <a:solidFill>
            <a:schemeClr val="tx1"/>
          </a:solidFill>
          <a:latin typeface="+mn-lt"/>
          <a:ea typeface="+mn-ea"/>
          <a:cs typeface="Arial" pitchFamily="34" charset="0"/>
        </a:defRPr>
      </a:lvl4pPr>
      <a:lvl5pPr marL="2057400" indent="-228600" algn="l" defTabSz="457200" rtl="0" eaLnBrk="0" fontAlgn="base" hangingPunct="0">
        <a:spcBef>
          <a:spcPct val="20000"/>
        </a:spcBef>
        <a:spcAft>
          <a:spcPct val="0"/>
        </a:spcAft>
        <a:buFont typeface="Arial" charset="0"/>
        <a:buChar char="»"/>
        <a:defRPr kumimoji="1" sz="2000" kern="1200">
          <a:solidFill>
            <a:schemeClr val="tx1"/>
          </a:solidFill>
          <a:latin typeface="+mn-lt"/>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1.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1.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Рисунок 3" descr="photo_CurrSnapshot.jpg"/>
          <p:cNvPicPr>
            <a:picLocks noChangeAspect="1"/>
          </p:cNvPicPr>
          <p:nvPr/>
        </p:nvPicPr>
        <p:blipFill>
          <a:blip r:embed="rId2"/>
          <a:stretch>
            <a:fillRect/>
          </a:stretch>
        </p:blipFill>
        <p:spPr>
          <a:xfrm>
            <a:off x="771525" y="0"/>
            <a:ext cx="7629525" cy="5086350"/>
          </a:xfrm>
          <a:prstGeom prst="rect">
            <a:avLst/>
          </a:prstGeom>
        </p:spPr>
      </p:pic>
      <p:sp>
        <p:nvSpPr>
          <p:cNvPr id="12291" name="Подзаголовок 2"/>
          <p:cNvSpPr>
            <a:spLocks noGrp="1"/>
          </p:cNvSpPr>
          <p:nvPr>
            <p:ph type="subTitle" idx="1"/>
          </p:nvPr>
        </p:nvSpPr>
        <p:spPr>
          <a:xfrm>
            <a:off x="771525" y="3771900"/>
            <a:ext cx="7772400" cy="1314450"/>
          </a:xfrm>
        </p:spPr>
        <p:txBody>
          <a:bodyPr/>
          <a:lstStyle/>
          <a:p>
            <a:pPr eaLnBrk="1" hangingPunct="1"/>
            <a:r>
              <a:rPr kumimoji="0" lang="ru-RU" altLang="ru-RU" sz="2400" dirty="0" smtClean="0">
                <a:solidFill>
                  <a:schemeClr val="accent5">
                    <a:lumMod val="50000"/>
                  </a:schemeClr>
                </a:solidFill>
                <a:cs typeface="Arial" charset="0"/>
              </a:rPr>
              <a:t>            </a:t>
            </a:r>
            <a:r>
              <a:rPr kumimoji="0" lang="ru-RU" altLang="ru-RU" sz="2400" dirty="0" smtClean="0">
                <a:solidFill>
                  <a:srgbClr val="00B0F0"/>
                </a:solidFill>
                <a:cs typeface="Arial" charset="0"/>
              </a:rPr>
              <a:t>Летательный аппарат вертикального взлета и посадки</a:t>
            </a:r>
            <a:endParaRPr kumimoji="0" lang="ru-RU" altLang="ru-RU" sz="2400" dirty="0" smtClean="0">
              <a:solidFill>
                <a:srgbClr val="00B0F0"/>
              </a:solidFill>
              <a:cs typeface="Arial" charset="0"/>
            </a:endParaRPr>
          </a:p>
        </p:txBody>
      </p:sp>
      <p:sp>
        <p:nvSpPr>
          <p:cNvPr id="12290" name="Название 1"/>
          <p:cNvSpPr>
            <a:spLocks noGrp="1"/>
          </p:cNvSpPr>
          <p:nvPr>
            <p:ph type="ctrTitle"/>
          </p:nvPr>
        </p:nvSpPr>
        <p:spPr>
          <a:xfrm>
            <a:off x="120769" y="189781"/>
            <a:ext cx="4097547" cy="1101725"/>
          </a:xfrm>
        </p:spPr>
        <p:txBody>
          <a:bodyPr/>
          <a:lstStyle/>
          <a:p>
            <a:pPr eaLnBrk="1" hangingPunct="1"/>
            <a:r>
              <a:rPr kumimoji="0" lang="ru-RU" altLang="ru-RU" dirty="0" smtClean="0">
                <a:solidFill>
                  <a:srgbClr val="FFC000"/>
                </a:solidFill>
                <a:cs typeface="Arial" charset="0"/>
              </a:rPr>
              <a:t>ПЧЁЛКА</a:t>
            </a:r>
            <a:endParaRPr kumimoji="0" lang="ru-RU" altLang="ru-RU" dirty="0" smtClean="0">
              <a:solidFill>
                <a:srgbClr val="FFC000"/>
              </a:solidFill>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Название 1"/>
          <p:cNvSpPr>
            <a:spLocks noGrp="1"/>
          </p:cNvSpPr>
          <p:nvPr>
            <p:ph type="title"/>
          </p:nvPr>
        </p:nvSpPr>
        <p:spPr>
          <a:xfrm>
            <a:off x="1792288" y="3600450"/>
            <a:ext cx="5486400" cy="425450"/>
          </a:xfrm>
        </p:spPr>
        <p:txBody>
          <a:bodyPr/>
          <a:lstStyle/>
          <a:p>
            <a:pPr eaLnBrk="1" hangingPunct="1"/>
            <a:endParaRPr kumimoji="0" lang="ru-RU" altLang="ru-RU" dirty="0" smtClean="0">
              <a:cs typeface="Arial" charset="0"/>
            </a:endParaRPr>
          </a:p>
        </p:txBody>
      </p:sp>
      <p:sp>
        <p:nvSpPr>
          <p:cNvPr id="14340" name="Текст 3"/>
          <p:cNvSpPr>
            <a:spLocks noGrp="1"/>
          </p:cNvSpPr>
          <p:nvPr>
            <p:ph type="body" sz="half" idx="2"/>
          </p:nvPr>
        </p:nvSpPr>
        <p:spPr>
          <a:xfrm>
            <a:off x="725213" y="4025900"/>
            <a:ext cx="7357241" cy="603250"/>
          </a:xfrm>
        </p:spPr>
        <p:txBody>
          <a:bodyPr/>
          <a:lstStyle/>
          <a:p>
            <a:pPr eaLnBrk="1" hangingPunct="1"/>
            <a:endParaRPr kumimoji="0" lang="ru-RU" altLang="ru-RU" dirty="0" smtClean="0">
              <a:cs typeface="Arial" charset="0"/>
            </a:endParaRPr>
          </a:p>
        </p:txBody>
      </p:sp>
      <p:pic>
        <p:nvPicPr>
          <p:cNvPr id="12" name="Рисунок 11" descr="real_time_Сборка новая К2010.jpg"/>
          <p:cNvPicPr>
            <a:picLocks noChangeAspect="1"/>
          </p:cNvPicPr>
          <p:nvPr/>
        </p:nvPicPr>
        <p:blipFill>
          <a:blip r:embed="rId2"/>
          <a:stretch>
            <a:fillRect/>
          </a:stretch>
        </p:blipFill>
        <p:spPr>
          <a:xfrm>
            <a:off x="714375" y="0"/>
            <a:ext cx="7715250" cy="514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Название 1"/>
          <p:cNvSpPr>
            <a:spLocks noGrp="1"/>
          </p:cNvSpPr>
          <p:nvPr>
            <p:ph type="title"/>
          </p:nvPr>
        </p:nvSpPr>
        <p:spPr>
          <a:xfrm>
            <a:off x="1792288" y="4294267"/>
            <a:ext cx="5486400" cy="458888"/>
          </a:xfrm>
        </p:spPr>
        <p:txBody>
          <a:bodyPr/>
          <a:lstStyle/>
          <a:p>
            <a:pPr eaLnBrk="1" hangingPunct="1"/>
            <a:r>
              <a:rPr kumimoji="0" lang="ru-RU" altLang="ru-RU" dirty="0" smtClean="0">
                <a:cs typeface="Arial" charset="0"/>
              </a:rPr>
              <a:t>Аналоги, применение, проблемы</a:t>
            </a:r>
          </a:p>
        </p:txBody>
      </p:sp>
      <p:pic>
        <p:nvPicPr>
          <p:cNvPr id="50178" name="Picture 2" descr="E:\РАБОТА\11 под ДВС\11 Презентация\Презентация для Сколково\Фото\Volocopter 2.jpg"/>
          <p:cNvPicPr>
            <a:picLocks noChangeAspect="1" noChangeArrowheads="1"/>
          </p:cNvPicPr>
          <p:nvPr/>
        </p:nvPicPr>
        <p:blipFill>
          <a:blip r:embed="rId2"/>
          <a:srcRect/>
          <a:stretch>
            <a:fillRect/>
          </a:stretch>
        </p:blipFill>
        <p:spPr bwMode="auto">
          <a:xfrm>
            <a:off x="169256" y="292832"/>
            <a:ext cx="2527471" cy="1681917"/>
          </a:xfrm>
          <a:prstGeom prst="rect">
            <a:avLst/>
          </a:prstGeom>
          <a:noFill/>
        </p:spPr>
      </p:pic>
      <p:pic>
        <p:nvPicPr>
          <p:cNvPr id="50179" name="Picture 3" descr="E:\РАБОТА\11 под ДВС\11 Презентация\Презентация для Сколково\Фото\SKYF.jpg"/>
          <p:cNvPicPr>
            <a:picLocks noChangeAspect="1" noChangeArrowheads="1"/>
          </p:cNvPicPr>
          <p:nvPr/>
        </p:nvPicPr>
        <p:blipFill>
          <a:blip r:embed="rId3"/>
          <a:srcRect/>
          <a:stretch>
            <a:fillRect/>
          </a:stretch>
        </p:blipFill>
        <p:spPr bwMode="auto">
          <a:xfrm>
            <a:off x="2975335" y="292833"/>
            <a:ext cx="2829118" cy="1681916"/>
          </a:xfrm>
          <a:prstGeom prst="rect">
            <a:avLst/>
          </a:prstGeom>
          <a:noFill/>
        </p:spPr>
      </p:pic>
      <p:pic>
        <p:nvPicPr>
          <p:cNvPr id="50180" name="Picture 4" descr="E:\РАБОТА\11 под ДВС\11 Презентация\Презентация для Сколково\Фото\AirMule.jpg"/>
          <p:cNvPicPr>
            <a:picLocks noChangeAspect="1" noChangeArrowheads="1"/>
          </p:cNvPicPr>
          <p:nvPr/>
        </p:nvPicPr>
        <p:blipFill>
          <a:blip r:embed="rId4"/>
          <a:srcRect/>
          <a:stretch>
            <a:fillRect/>
          </a:stretch>
        </p:blipFill>
        <p:spPr bwMode="auto">
          <a:xfrm>
            <a:off x="6015167" y="292832"/>
            <a:ext cx="2965747" cy="1681917"/>
          </a:xfrm>
          <a:prstGeom prst="rect">
            <a:avLst/>
          </a:prstGeom>
          <a:noFill/>
        </p:spPr>
      </p:pic>
      <p:sp>
        <p:nvSpPr>
          <p:cNvPr id="14" name="TextBox 13"/>
          <p:cNvSpPr txBox="1"/>
          <p:nvPr/>
        </p:nvSpPr>
        <p:spPr>
          <a:xfrm>
            <a:off x="169256" y="2062887"/>
            <a:ext cx="2527471" cy="2231380"/>
          </a:xfrm>
          <a:prstGeom prst="rect">
            <a:avLst/>
          </a:prstGeom>
          <a:noFill/>
        </p:spPr>
        <p:txBody>
          <a:bodyPr wrap="square" rtlCol="0">
            <a:spAutoFit/>
          </a:bodyPr>
          <a:lstStyle/>
          <a:p>
            <a:r>
              <a:rPr lang="en-US" sz="1100" b="1" dirty="0" err="1" smtClean="0">
                <a:latin typeface="Arial"/>
                <a:ea typeface="Calibri"/>
                <a:cs typeface="Times New Roman"/>
              </a:rPr>
              <a:t>Volocopter</a:t>
            </a:r>
            <a:r>
              <a:rPr lang="en-US" sz="1100" b="1" dirty="0" smtClean="0">
                <a:latin typeface="Arial"/>
                <a:ea typeface="Calibri"/>
                <a:cs typeface="Times New Roman"/>
              </a:rPr>
              <a:t> 2</a:t>
            </a:r>
            <a:r>
              <a:rPr lang="ru-RU" sz="1100" b="1" dirty="0" smtClean="0">
                <a:latin typeface="Arial"/>
                <a:ea typeface="Calibri"/>
                <a:cs typeface="Times New Roman"/>
              </a:rPr>
              <a:t> Пассажирский  </a:t>
            </a:r>
            <a:r>
              <a:rPr lang="ru-RU" sz="1100" b="1" dirty="0" err="1">
                <a:latin typeface="Arial"/>
                <a:ea typeface="Calibri"/>
                <a:cs typeface="Times New Roman"/>
              </a:rPr>
              <a:t>Э</a:t>
            </a:r>
            <a:r>
              <a:rPr lang="ru-RU" sz="1100" b="1" dirty="0" err="1" smtClean="0">
                <a:latin typeface="Arial"/>
                <a:ea typeface="Calibri"/>
                <a:cs typeface="Times New Roman"/>
              </a:rPr>
              <a:t>лектро</a:t>
            </a:r>
            <a:r>
              <a:rPr lang="ru-RU" sz="1100" b="1" dirty="0" smtClean="0">
                <a:latin typeface="Arial"/>
                <a:ea typeface="Calibri"/>
                <a:cs typeface="Times New Roman"/>
              </a:rPr>
              <a:t> </a:t>
            </a:r>
          </a:p>
          <a:p>
            <a:endParaRPr lang="ru-RU" sz="1100" b="1" dirty="0" smtClean="0">
              <a:latin typeface="Arial"/>
              <a:ea typeface="Calibri"/>
              <a:cs typeface="Times New Roman"/>
            </a:endParaRPr>
          </a:p>
          <a:p>
            <a:r>
              <a:rPr lang="ru-RU" sz="1100" b="1" dirty="0" smtClean="0">
                <a:latin typeface="Arial"/>
                <a:ea typeface="Calibri"/>
                <a:cs typeface="Times New Roman"/>
              </a:rPr>
              <a:t>Недостатки: малое время в полете, невозможность использовать при низких температурах,  дорогое производство и ремонт. Невозможно изменить грузовые и летные параметры при эксплуатации.</a:t>
            </a:r>
            <a:endParaRPr lang="ru-RU" sz="1100" b="1" dirty="0" smtClean="0">
              <a:latin typeface="Calibri"/>
              <a:ea typeface="Calibri"/>
              <a:cs typeface="Times New Roman"/>
            </a:endParaRPr>
          </a:p>
          <a:p>
            <a:endParaRPr lang="ru-RU" dirty="0"/>
          </a:p>
        </p:txBody>
      </p:sp>
      <p:sp>
        <p:nvSpPr>
          <p:cNvPr id="15" name="TextBox 14"/>
          <p:cNvSpPr txBox="1"/>
          <p:nvPr/>
        </p:nvSpPr>
        <p:spPr>
          <a:xfrm>
            <a:off x="169256" y="3370599"/>
            <a:ext cx="2527471" cy="538609"/>
          </a:xfrm>
          <a:prstGeom prst="rect">
            <a:avLst/>
          </a:prstGeom>
          <a:noFill/>
        </p:spPr>
        <p:txBody>
          <a:bodyPr wrap="square" rtlCol="0">
            <a:spAutoFit/>
          </a:bodyPr>
          <a:lstStyle/>
          <a:p>
            <a:endParaRPr lang="ru-RU" sz="1100" b="1" dirty="0" smtClean="0">
              <a:latin typeface="Calibri"/>
              <a:ea typeface="Calibri"/>
              <a:cs typeface="Times New Roman"/>
            </a:endParaRPr>
          </a:p>
          <a:p>
            <a:endParaRPr lang="ru-RU" dirty="0"/>
          </a:p>
        </p:txBody>
      </p:sp>
      <p:sp>
        <p:nvSpPr>
          <p:cNvPr id="19" name="Прямоугольник 18"/>
          <p:cNvSpPr/>
          <p:nvPr/>
        </p:nvSpPr>
        <p:spPr>
          <a:xfrm>
            <a:off x="2975335" y="2062886"/>
            <a:ext cx="2829117" cy="1455014"/>
          </a:xfrm>
          <a:prstGeom prst="rect">
            <a:avLst/>
          </a:prstGeom>
        </p:spPr>
        <p:txBody>
          <a:bodyPr wrap="square">
            <a:spAutoFit/>
          </a:bodyPr>
          <a:lstStyle/>
          <a:p>
            <a:pPr>
              <a:lnSpc>
                <a:spcPct val="115000"/>
              </a:lnSpc>
              <a:spcAft>
                <a:spcPts val="0"/>
              </a:spcAft>
            </a:pPr>
            <a:r>
              <a:rPr lang="ru-RU" sz="1100" b="1" dirty="0" smtClean="0">
                <a:latin typeface="Arial"/>
                <a:ea typeface="Calibri"/>
                <a:cs typeface="Times New Roman"/>
              </a:rPr>
              <a:t>SKYF      Грузовой </a:t>
            </a:r>
          </a:p>
          <a:p>
            <a:pPr>
              <a:lnSpc>
                <a:spcPct val="115000"/>
              </a:lnSpc>
              <a:spcAft>
                <a:spcPts val="0"/>
              </a:spcAft>
            </a:pPr>
            <a:r>
              <a:rPr lang="ru-RU" sz="1100" b="1" dirty="0" smtClean="0">
                <a:latin typeface="Arial"/>
                <a:ea typeface="Calibri"/>
                <a:cs typeface="Times New Roman"/>
              </a:rPr>
              <a:t>Гибрид</a:t>
            </a:r>
          </a:p>
          <a:p>
            <a:pPr>
              <a:lnSpc>
                <a:spcPct val="115000"/>
              </a:lnSpc>
              <a:spcAft>
                <a:spcPts val="0"/>
              </a:spcAft>
            </a:pPr>
            <a:endParaRPr lang="ru-RU" sz="1100" b="1" dirty="0" smtClean="0">
              <a:latin typeface="Arial"/>
              <a:ea typeface="Calibri"/>
              <a:cs typeface="Times New Roman"/>
            </a:endParaRPr>
          </a:p>
          <a:p>
            <a:pPr>
              <a:lnSpc>
                <a:spcPct val="115000"/>
              </a:lnSpc>
              <a:spcAft>
                <a:spcPts val="0"/>
              </a:spcAft>
            </a:pPr>
            <a:r>
              <a:rPr lang="ru-RU" sz="1100" b="1" dirty="0" smtClean="0">
                <a:latin typeface="Arial"/>
                <a:ea typeface="Calibri"/>
                <a:cs typeface="Times New Roman"/>
              </a:rPr>
              <a:t>Недостатки: Дорогое производство и ремонт, сложность в обслуживании.</a:t>
            </a:r>
          </a:p>
          <a:p>
            <a:pPr>
              <a:lnSpc>
                <a:spcPct val="115000"/>
              </a:lnSpc>
              <a:spcAft>
                <a:spcPts val="0"/>
              </a:spcAft>
            </a:pPr>
            <a:r>
              <a:rPr lang="ru-RU" sz="1100" b="1" dirty="0" smtClean="0">
                <a:latin typeface="Arial"/>
                <a:ea typeface="Calibri"/>
                <a:cs typeface="Times New Roman"/>
              </a:rPr>
              <a:t>Невозможно изменить заданные грузовые и летные параметры .</a:t>
            </a:r>
            <a:endParaRPr lang="ru-RU" sz="1000" b="1" dirty="0">
              <a:latin typeface="Calibri"/>
              <a:ea typeface="Calibri"/>
              <a:cs typeface="Times New Roman"/>
            </a:endParaRPr>
          </a:p>
        </p:txBody>
      </p:sp>
      <p:sp>
        <p:nvSpPr>
          <p:cNvPr id="20" name="TextBox 19"/>
          <p:cNvSpPr txBox="1"/>
          <p:nvPr/>
        </p:nvSpPr>
        <p:spPr>
          <a:xfrm>
            <a:off x="6015167" y="2062887"/>
            <a:ext cx="2965746" cy="1446550"/>
          </a:xfrm>
          <a:prstGeom prst="rect">
            <a:avLst/>
          </a:prstGeom>
          <a:noFill/>
        </p:spPr>
        <p:txBody>
          <a:bodyPr wrap="square" rtlCol="0">
            <a:spAutoFit/>
          </a:bodyPr>
          <a:lstStyle/>
          <a:p>
            <a:r>
              <a:rPr lang="en-US" sz="1100" b="1" dirty="0" err="1" smtClean="0">
                <a:latin typeface="Arial"/>
                <a:ea typeface="Calibri"/>
                <a:cs typeface="Times New Roman"/>
              </a:rPr>
              <a:t>AirMule</a:t>
            </a:r>
            <a:r>
              <a:rPr lang="ru-RU" sz="1100" b="1" dirty="0" smtClean="0">
                <a:latin typeface="Arial"/>
                <a:ea typeface="Calibri"/>
                <a:cs typeface="Times New Roman"/>
              </a:rPr>
              <a:t>  </a:t>
            </a:r>
            <a:r>
              <a:rPr lang="ru-RU" sz="1100" b="1" dirty="0" err="1" smtClean="0">
                <a:latin typeface="Arial"/>
                <a:ea typeface="Calibri"/>
                <a:cs typeface="Times New Roman"/>
              </a:rPr>
              <a:t>Грузо-пассажирский</a:t>
            </a:r>
            <a:r>
              <a:rPr lang="ru-RU" sz="1100" b="1" dirty="0" smtClean="0">
                <a:latin typeface="Arial"/>
                <a:ea typeface="Calibri"/>
                <a:cs typeface="Times New Roman"/>
              </a:rPr>
              <a:t> </a:t>
            </a:r>
          </a:p>
          <a:p>
            <a:r>
              <a:rPr lang="ru-RU" sz="1100" b="1" dirty="0" smtClean="0">
                <a:latin typeface="Arial"/>
                <a:ea typeface="Calibri"/>
                <a:cs typeface="Times New Roman"/>
              </a:rPr>
              <a:t>ДВС</a:t>
            </a:r>
            <a:r>
              <a:rPr lang="en-US" sz="1100" b="1" dirty="0" smtClean="0">
                <a:latin typeface="Arial"/>
                <a:ea typeface="Calibri"/>
                <a:cs typeface="Times New Roman"/>
              </a:rPr>
              <a:t> </a:t>
            </a:r>
            <a:endParaRPr lang="ru-RU" sz="1100" b="1" dirty="0" smtClean="0">
              <a:latin typeface="Arial"/>
              <a:ea typeface="Calibri"/>
              <a:cs typeface="Times New Roman"/>
            </a:endParaRPr>
          </a:p>
          <a:p>
            <a:endParaRPr lang="ru-RU" sz="1100" b="1" dirty="0">
              <a:latin typeface="Arial"/>
              <a:cs typeface="Times New Roman"/>
            </a:endParaRPr>
          </a:p>
          <a:p>
            <a:r>
              <a:rPr lang="ru-RU" sz="1100" b="1" dirty="0" smtClean="0">
                <a:latin typeface="Arial"/>
                <a:cs typeface="Times New Roman"/>
              </a:rPr>
              <a:t>Недостатки: Очень дорогой в производстве и ремонте. Сложный в обслуживании.</a:t>
            </a:r>
          </a:p>
          <a:p>
            <a:r>
              <a:rPr lang="ru-RU" sz="1100" b="1" dirty="0" smtClean="0">
                <a:latin typeface="Arial"/>
                <a:cs typeface="Times New Roman"/>
              </a:rPr>
              <a:t>Летные и грузовые параметры не поменять.</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Название 1"/>
          <p:cNvSpPr>
            <a:spLocks noGrp="1"/>
          </p:cNvSpPr>
          <p:nvPr>
            <p:ph type="title"/>
          </p:nvPr>
        </p:nvSpPr>
        <p:spPr>
          <a:xfrm>
            <a:off x="457200" y="206376"/>
            <a:ext cx="8229600" cy="388848"/>
          </a:xfrm>
        </p:spPr>
        <p:txBody>
          <a:bodyPr/>
          <a:lstStyle/>
          <a:p>
            <a:pPr eaLnBrk="1" hangingPunct="1"/>
            <a:r>
              <a:rPr kumimoji="0" lang="ru-RU" altLang="ru-RU" sz="2800" dirty="0" smtClean="0">
                <a:cs typeface="Arial" charset="0"/>
              </a:rPr>
              <a:t>аппарат «</a:t>
            </a:r>
            <a:r>
              <a:rPr kumimoji="0" lang="ru-RU" altLang="ru-RU" sz="2800" dirty="0" smtClean="0">
                <a:cs typeface="Arial" charset="0"/>
              </a:rPr>
              <a:t>Пчёлка</a:t>
            </a:r>
            <a:r>
              <a:rPr kumimoji="0" lang="ru-RU" altLang="ru-RU" sz="2800" dirty="0" smtClean="0">
                <a:cs typeface="Arial" charset="0"/>
              </a:rPr>
              <a:t>»</a:t>
            </a:r>
            <a:endParaRPr kumimoji="0" lang="ru-RU" altLang="ru-RU" sz="2800" dirty="0" smtClean="0">
              <a:cs typeface="Arial" charset="0"/>
            </a:endParaRPr>
          </a:p>
        </p:txBody>
      </p:sp>
      <p:sp>
        <p:nvSpPr>
          <p:cNvPr id="5" name="Содержимое 4"/>
          <p:cNvSpPr>
            <a:spLocks noGrp="1"/>
          </p:cNvSpPr>
          <p:nvPr>
            <p:ph idx="1"/>
          </p:nvPr>
        </p:nvSpPr>
        <p:spPr>
          <a:xfrm>
            <a:off x="4071668" y="604120"/>
            <a:ext cx="4873922" cy="2613534"/>
          </a:xfrm>
        </p:spPr>
        <p:txBody>
          <a:bodyPr/>
          <a:lstStyle/>
          <a:p>
            <a:pPr>
              <a:buNone/>
            </a:pPr>
            <a:r>
              <a:rPr lang="ru-RU" sz="2000" dirty="0" smtClean="0"/>
              <a:t>     </a:t>
            </a:r>
            <a:r>
              <a:rPr lang="ru-RU" sz="2000" dirty="0" smtClean="0"/>
              <a:t>Предлагаемая нами летающая машина «Пчелка» представляет собой гибрид автожира и </a:t>
            </a:r>
            <a:r>
              <a:rPr lang="ru-RU" sz="2000" dirty="0" err="1" smtClean="0"/>
              <a:t>бикоптера</a:t>
            </a:r>
            <a:r>
              <a:rPr lang="ru-RU" sz="2000" dirty="0" smtClean="0"/>
              <a:t>, что дает большие преимущества как в плане экономии топлива так и скорости полета, а так же высокую безопасность полета. </a:t>
            </a:r>
            <a:endParaRPr lang="ru-RU" sz="2000" dirty="0"/>
          </a:p>
        </p:txBody>
      </p:sp>
      <p:sp>
        <p:nvSpPr>
          <p:cNvPr id="8" name="TextBox 7"/>
          <p:cNvSpPr txBox="1"/>
          <p:nvPr/>
        </p:nvSpPr>
        <p:spPr>
          <a:xfrm>
            <a:off x="457200" y="3450567"/>
            <a:ext cx="8074325" cy="369332"/>
          </a:xfrm>
          <a:prstGeom prst="rect">
            <a:avLst/>
          </a:prstGeom>
          <a:noFill/>
        </p:spPr>
        <p:txBody>
          <a:bodyPr wrap="square" rtlCol="0">
            <a:spAutoFit/>
          </a:bodyPr>
          <a:lstStyle/>
          <a:p>
            <a:r>
              <a:rPr lang="ru-RU" dirty="0" smtClean="0"/>
              <a:t>. </a:t>
            </a:r>
            <a:endParaRPr lang="ru-RU" dirty="0"/>
          </a:p>
        </p:txBody>
      </p:sp>
      <p:pic>
        <p:nvPicPr>
          <p:cNvPr id="7" name="Рисунок 6" descr="real_time_Сборка новая К2021.jpg"/>
          <p:cNvPicPr>
            <a:picLocks noChangeAspect="1"/>
          </p:cNvPicPr>
          <p:nvPr/>
        </p:nvPicPr>
        <p:blipFill>
          <a:blip r:embed="rId2"/>
          <a:stretch>
            <a:fillRect/>
          </a:stretch>
        </p:blipFill>
        <p:spPr>
          <a:xfrm>
            <a:off x="186322" y="613045"/>
            <a:ext cx="4256284" cy="283752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53683" y="189780"/>
            <a:ext cx="8453887" cy="379563"/>
          </a:xfrm>
        </p:spPr>
        <p:txBody>
          <a:bodyPr/>
          <a:lstStyle/>
          <a:p>
            <a:pPr algn="ctr"/>
            <a:r>
              <a:rPr lang="ru-RU" sz="2800" dirty="0" smtClean="0"/>
              <a:t>«Пчёлка»</a:t>
            </a:r>
            <a:endParaRPr lang="ru-RU" sz="2800" dirty="0"/>
          </a:p>
        </p:txBody>
      </p:sp>
      <p:sp>
        <p:nvSpPr>
          <p:cNvPr id="7" name="Текст 6"/>
          <p:cNvSpPr>
            <a:spLocks noGrp="1"/>
          </p:cNvSpPr>
          <p:nvPr>
            <p:ph type="body" sz="half" idx="2"/>
          </p:nvPr>
        </p:nvSpPr>
        <p:spPr>
          <a:xfrm>
            <a:off x="181155" y="569343"/>
            <a:ext cx="8764437" cy="4339086"/>
          </a:xfrm>
        </p:spPr>
        <p:txBody>
          <a:bodyPr/>
          <a:lstStyle/>
          <a:p>
            <a:r>
              <a:rPr lang="ru-RU" sz="1800" dirty="0" smtClean="0"/>
              <a:t>Предлагаемая нами летающая машина «Пчелка» представляет собой гибрид автожира и </a:t>
            </a:r>
            <a:r>
              <a:rPr lang="ru-RU" sz="1800" dirty="0" err="1" smtClean="0"/>
              <a:t>бикоптера</a:t>
            </a:r>
            <a:r>
              <a:rPr lang="ru-RU" sz="1800" dirty="0" smtClean="0"/>
              <a:t>, что дает большие преимущества как в плане экономии топлива так и скорости полета, а так же высокую безопасность полета. </a:t>
            </a:r>
          </a:p>
          <a:p>
            <a:r>
              <a:rPr lang="ru-RU" sz="1800" dirty="0" smtClean="0"/>
              <a:t>Аппарат «Пчёлка» в своей конструкции имеет две силовые установки, и два воздушных винта которые обеспечивают вертикальный взлет и посадку, а так же обеспечивают тягу в горизонтальном полете.   Воздушные винты со своими силовыми установками связаны через обгонную муфту, которая в случае отключения двигателя позволяет вращаться воздушному винту, не вращая двигатель. Тем самым обгонная муфта позволяет через соединительный вал вращать винт отказавшего двигателя рабочим двигателем, не вращая отключившийся двигатель. Это делает горизонтальный полет безопасным, так как в случае выхода из строя одного двигателя оба воздушных винта продолжают работать, что вполне достаточно для горизонтального полета и посадки, даже при вертикальном полете работа двух воздушных винтов обеспечат безопасное приземление.</a:t>
            </a:r>
          </a:p>
          <a:p>
            <a:endParaRPr lang="ru-RU"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Название 1"/>
          <p:cNvSpPr>
            <a:spLocks noGrp="1"/>
          </p:cNvSpPr>
          <p:nvPr>
            <p:ph type="title"/>
          </p:nvPr>
        </p:nvSpPr>
        <p:spPr>
          <a:xfrm>
            <a:off x="1792288" y="250166"/>
            <a:ext cx="5486400" cy="422694"/>
          </a:xfrm>
        </p:spPr>
        <p:txBody>
          <a:bodyPr/>
          <a:lstStyle/>
          <a:p>
            <a:pPr eaLnBrk="1" hangingPunct="1"/>
            <a:r>
              <a:rPr kumimoji="0" lang="ru-RU" altLang="ru-RU" dirty="0" smtClean="0">
                <a:cs typeface="Arial" charset="0"/>
              </a:rPr>
              <a:t>Преимущества аппарата «Пчёлка»</a:t>
            </a:r>
            <a:endParaRPr kumimoji="0" lang="ru-RU" altLang="ru-RU" dirty="0" smtClean="0">
              <a:cs typeface="Arial" charset="0"/>
            </a:endParaRPr>
          </a:p>
        </p:txBody>
      </p:sp>
      <p:sp>
        <p:nvSpPr>
          <p:cNvPr id="14340" name="Текст 3"/>
          <p:cNvSpPr>
            <a:spLocks noGrp="1"/>
          </p:cNvSpPr>
          <p:nvPr>
            <p:ph type="body" sz="half" idx="2"/>
          </p:nvPr>
        </p:nvSpPr>
        <p:spPr>
          <a:xfrm>
            <a:off x="319178" y="776377"/>
            <a:ext cx="8384876" cy="3593980"/>
          </a:xfrm>
        </p:spPr>
        <p:txBody>
          <a:bodyPr/>
          <a:lstStyle/>
          <a:p>
            <a:r>
              <a:rPr lang="ru-RU" dirty="0" smtClean="0"/>
              <a:t>Даже при отказе обеих силовых установок несущий ротор автожира своей авторотацией создает безопасную посадку. </a:t>
            </a:r>
          </a:p>
          <a:p>
            <a:r>
              <a:rPr lang="ru-RU" dirty="0" smtClean="0"/>
              <a:t>По сравнению с  </a:t>
            </a:r>
            <a:r>
              <a:rPr lang="ru-RU" dirty="0" err="1" smtClean="0"/>
              <a:t>мультикоптерами</a:t>
            </a:r>
            <a:r>
              <a:rPr lang="ru-RU" dirty="0" smtClean="0"/>
              <a:t> и </a:t>
            </a:r>
            <a:r>
              <a:rPr lang="ru-RU" dirty="0" smtClean="0"/>
              <a:t>вертолетами </a:t>
            </a:r>
            <a:r>
              <a:rPr lang="ru-RU" dirty="0" smtClean="0"/>
              <a:t>горизонтальный полет автожира  позволяет развивать на порядок выше скорость и существенно экономит топливо, что в разы увеличивает дальность полета, так как в горизонтальном полете достаточно одного двигателя.</a:t>
            </a:r>
          </a:p>
          <a:p>
            <a:r>
              <a:rPr lang="ru-RU" dirty="0" smtClean="0"/>
              <a:t>Преимущество данной схемы аппарата позволяет устанавливать как электродвигатели так и ДВС двигатели внутреннего сгорания.</a:t>
            </a:r>
          </a:p>
          <a:p>
            <a:r>
              <a:rPr lang="ru-RU" dirty="0" smtClean="0"/>
              <a:t>Во время взлета и посадки так же стоянки или хранения аппарат занимает мало места, так как верхний несущий ротор устанавливается вдоль корпуса аппарата и концы ротора складываются. Во время перемещения по грунту и хранения воздушные винты так же устанавливаются вдоль корпуса, и половина ограждения поднимается вверх. </a:t>
            </a:r>
          </a:p>
          <a:p>
            <a:pPr eaLnBrk="1" hangingPunct="1"/>
            <a:r>
              <a:rPr lang="ru-RU" dirty="0" smtClean="0"/>
              <a:t>Так же для безопасного перехода из вертикального полета в горизонтальный поворот </a:t>
            </a:r>
            <a:r>
              <a:rPr lang="ru-RU" dirty="0" err="1" smtClean="0"/>
              <a:t>мотогондол</a:t>
            </a:r>
            <a:r>
              <a:rPr lang="ru-RU" dirty="0" smtClean="0"/>
              <a:t> происходит только за счет аэродинамических рулей, которые находятся в воздушном потоке, создаваемом винтом гондолы. Это позволяет не меняя точку опоры(ось через ЦТ) изменить вектор приложения силы, от вертикального в движение в горизонтальной плоскости при этом угол </a:t>
            </a:r>
            <a:r>
              <a:rPr lang="ru-RU" dirty="0" err="1" smtClean="0"/>
              <a:t>тангажа</a:t>
            </a:r>
            <a:r>
              <a:rPr lang="ru-RU" dirty="0" smtClean="0"/>
              <a:t> остается не низменным, так как поворот </a:t>
            </a:r>
            <a:r>
              <a:rPr lang="ru-RU" dirty="0" err="1" smtClean="0"/>
              <a:t>мотогондол</a:t>
            </a:r>
            <a:r>
              <a:rPr lang="ru-RU" dirty="0" smtClean="0"/>
              <a:t>  происходит без опоры на аппарат, что позволяет безопасно переходить в горизонтальный полет и обратно. Патент РФ на изобретение №2765892 </a:t>
            </a:r>
            <a:endParaRPr kumimoji="0" lang="ru-RU" altLang="ru-RU" dirty="0" smtClean="0">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792288" y="163902"/>
            <a:ext cx="5486400" cy="491705"/>
          </a:xfrm>
        </p:spPr>
        <p:txBody>
          <a:bodyPr/>
          <a:lstStyle/>
          <a:p>
            <a:endParaRPr lang="ru-RU" dirty="0"/>
          </a:p>
        </p:txBody>
      </p:sp>
      <p:sp>
        <p:nvSpPr>
          <p:cNvPr id="7" name="Текст 6"/>
          <p:cNvSpPr>
            <a:spLocks noGrp="1"/>
          </p:cNvSpPr>
          <p:nvPr>
            <p:ph type="body" sz="half" idx="2"/>
          </p:nvPr>
        </p:nvSpPr>
        <p:spPr>
          <a:xfrm>
            <a:off x="2199736" y="3528205"/>
            <a:ext cx="5078952" cy="1250829"/>
          </a:xfrm>
        </p:spPr>
        <p:txBody>
          <a:bodyPr/>
          <a:lstStyle/>
          <a:p>
            <a:endParaRPr lang="ru-RU" dirty="0"/>
          </a:p>
        </p:txBody>
      </p:sp>
      <p:pic>
        <p:nvPicPr>
          <p:cNvPr id="6" name="Рисунок 5" descr="real_time_Сборка новая К2017.jpg"/>
          <p:cNvPicPr>
            <a:picLocks noChangeAspect="1"/>
          </p:cNvPicPr>
          <p:nvPr/>
        </p:nvPicPr>
        <p:blipFill>
          <a:blip r:embed="rId2"/>
          <a:stretch>
            <a:fillRect/>
          </a:stretch>
        </p:blipFill>
        <p:spPr>
          <a:xfrm>
            <a:off x="714375" y="0"/>
            <a:ext cx="771525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2507" y="34527"/>
            <a:ext cx="5486400" cy="425054"/>
          </a:xfrm>
        </p:spPr>
        <p:txBody>
          <a:bodyPr/>
          <a:lstStyle/>
          <a:p>
            <a:pPr algn="ctr"/>
            <a:r>
              <a:rPr lang="ru-RU" dirty="0" err="1" smtClean="0"/>
              <a:t>Ивестиции</a:t>
            </a:r>
            <a:endParaRPr lang="ru-RU" dirty="0"/>
          </a:p>
        </p:txBody>
      </p:sp>
      <p:pic>
        <p:nvPicPr>
          <p:cNvPr id="6" name="Рисунок 5" descr="real_time_Сборка новая К207.jpg"/>
          <p:cNvPicPr>
            <a:picLocks noGrp="1" noChangeAspect="1"/>
          </p:cNvPicPr>
          <p:nvPr>
            <p:ph type="pic" idx="1"/>
          </p:nvPr>
        </p:nvPicPr>
        <p:blipFill>
          <a:blip r:embed="rId2"/>
          <a:srcRect t="7813" b="7813"/>
          <a:stretch>
            <a:fillRect/>
          </a:stretch>
        </p:blipFill>
        <p:spPr>
          <a:xfrm>
            <a:off x="1792288" y="459581"/>
            <a:ext cx="5486400" cy="3086100"/>
          </a:xfrm>
        </p:spPr>
      </p:pic>
      <p:sp>
        <p:nvSpPr>
          <p:cNvPr id="4" name="Текст 3"/>
          <p:cNvSpPr>
            <a:spLocks noGrp="1"/>
          </p:cNvSpPr>
          <p:nvPr>
            <p:ph type="body" sz="half" idx="2"/>
          </p:nvPr>
        </p:nvSpPr>
        <p:spPr>
          <a:xfrm>
            <a:off x="1792288" y="3723679"/>
            <a:ext cx="5486400" cy="603647"/>
          </a:xfrm>
        </p:spPr>
        <p:txBody>
          <a:bodyPr/>
          <a:lstStyle/>
          <a:p>
            <a:r>
              <a:rPr lang="ru-RU" dirty="0" smtClean="0"/>
              <a:t>Требуемые инвестиции для подготовки аппарата для серийного производства составляют порядка 250 млн. рублей. </a:t>
            </a:r>
          </a:p>
          <a:p>
            <a:r>
              <a:rPr lang="ru-RU" dirty="0" smtClean="0"/>
              <a:t>Примерный срок разработки и изготовления серийного образца составляет 24 месяца.</a:t>
            </a: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792288" y="163902"/>
            <a:ext cx="5486400" cy="491705"/>
          </a:xfrm>
        </p:spPr>
        <p:txBody>
          <a:bodyPr/>
          <a:lstStyle/>
          <a:p>
            <a:r>
              <a:rPr lang="ru-RU" dirty="0" smtClean="0"/>
              <a:t>Рынок и команда.</a:t>
            </a:r>
            <a:endParaRPr lang="ru-RU" dirty="0"/>
          </a:p>
        </p:txBody>
      </p:sp>
      <p:sp>
        <p:nvSpPr>
          <p:cNvPr id="7" name="Текст 6"/>
          <p:cNvSpPr>
            <a:spLocks noGrp="1"/>
          </p:cNvSpPr>
          <p:nvPr>
            <p:ph type="body" sz="half" idx="2"/>
          </p:nvPr>
        </p:nvSpPr>
        <p:spPr>
          <a:xfrm>
            <a:off x="172529" y="655608"/>
            <a:ext cx="8488391" cy="1492369"/>
          </a:xfrm>
        </p:spPr>
        <p:txBody>
          <a:bodyPr/>
          <a:lstStyle/>
          <a:p>
            <a:r>
              <a:rPr lang="ru-RU" dirty="0" smtClean="0">
                <a:latin typeface="Calibri Light" panose="020F0302020204030204" pitchFamily="34" charset="0"/>
                <a:cs typeface="Calibri Light" panose="020F0302020204030204" pitchFamily="34" charset="0"/>
              </a:rPr>
              <a:t>Несмотря на широкое распространение различной авиации будущее за грузовыми платформами различного типа.</a:t>
            </a:r>
            <a:endParaRPr lang="ru-RU" sz="400" dirty="0" smtClean="0">
              <a:latin typeface="Calibri Light" panose="020F0302020204030204" pitchFamily="34" charset="0"/>
              <a:cs typeface="Calibri Light" panose="020F0302020204030204" pitchFamily="34" charset="0"/>
            </a:endParaRPr>
          </a:p>
          <a:p>
            <a:r>
              <a:rPr lang="ru-RU" dirty="0" smtClean="0">
                <a:latin typeface="Calibri Light" panose="020F0302020204030204" pitchFamily="34" charset="0"/>
                <a:cs typeface="Calibri Light" panose="020F0302020204030204" pitchFamily="34" charset="0"/>
              </a:rPr>
              <a:t>Рынок грузовых платформ только начинает зарождаться. Н</a:t>
            </a:r>
            <a:r>
              <a:rPr lang="ru-RU" dirty="0" smtClean="0"/>
              <a:t>а период до 2035 года доставка </a:t>
            </a:r>
            <a:r>
              <a:rPr lang="ru-RU" dirty="0" err="1" smtClean="0"/>
              <a:t>дронами</a:t>
            </a:r>
            <a:r>
              <a:rPr lang="ru-RU" dirty="0" smtClean="0"/>
              <a:t> в городах будет приносить до 55% всех доходов компаний/операторов, эксплуатирующих ГБЛА (45% — доставка в сельской местности).  </a:t>
            </a:r>
            <a:r>
              <a:rPr lang="ru-RU" b="1" dirty="0" smtClean="0">
                <a:solidFill>
                  <a:srgbClr val="FF0000"/>
                </a:solidFill>
              </a:rPr>
              <a:t>(Ассоциация «АЭРОНЕТ»)</a:t>
            </a:r>
            <a:endParaRPr lang="ru-RU" dirty="0" smtClean="0">
              <a:solidFill>
                <a:schemeClr val="tx2">
                  <a:lumMod val="75000"/>
                </a:schemeClr>
              </a:solidFill>
            </a:endParaRPr>
          </a:p>
          <a:p>
            <a:r>
              <a:rPr lang="ru-RU" dirty="0" smtClean="0">
                <a:latin typeface="Calibri Light" panose="020F0302020204030204" pitchFamily="34" charset="0"/>
                <a:cs typeface="Calibri Light" panose="020F0302020204030204" pitchFamily="34" charset="0"/>
              </a:rPr>
              <a:t>Команда проекта рассчитывает занять 2% к 2025 году.</a:t>
            </a:r>
          </a:p>
          <a:p>
            <a:endParaRPr lang="ru-RU" dirty="0"/>
          </a:p>
        </p:txBody>
      </p:sp>
      <p:sp>
        <p:nvSpPr>
          <p:cNvPr id="9" name="Shape 275"/>
          <p:cNvSpPr/>
          <p:nvPr/>
        </p:nvSpPr>
        <p:spPr>
          <a:xfrm>
            <a:off x="1253275" y="3648974"/>
            <a:ext cx="2576851" cy="535211"/>
          </a:xfrm>
          <a:prstGeom prst="rect">
            <a:avLst/>
          </a:prstGeom>
          <a:noFill/>
          <a:ln>
            <a:noFill/>
          </a:ln>
        </p:spPr>
        <p:txBody>
          <a:bodyPr spcFirstLastPara="1" wrap="square" lIns="91425" tIns="45700" rIns="91425" bIns="45700" anchor="t" anchorCtr="0">
            <a:noAutofit/>
          </a:bodyPr>
          <a:lstStyle/>
          <a:p>
            <a:pPr lvl="0"/>
            <a:r>
              <a:rPr lang="ru-RU" sz="1400" b="1" dirty="0" smtClean="0">
                <a:latin typeface="Calibri Light" panose="020F0302020204030204" pitchFamily="34" charset="0"/>
                <a:ea typeface="Calibri"/>
                <a:cs typeface="Calibri Light" panose="020F0302020204030204" pitchFamily="34" charset="0"/>
                <a:sym typeface="Calibri"/>
              </a:rPr>
              <a:t>Абрамов Виктор Вениаминович</a:t>
            </a:r>
          </a:p>
          <a:p>
            <a:pPr lvl="0"/>
            <a:r>
              <a:rPr lang="ru-RU" sz="1400" b="1" dirty="0">
                <a:solidFill>
                  <a:schemeClr val="tx2">
                    <a:lumMod val="75000"/>
                  </a:schemeClr>
                </a:solidFill>
                <a:latin typeface="Calibri Light" panose="020F0302020204030204" pitchFamily="34" charset="0"/>
                <a:ea typeface="Calibri"/>
                <a:cs typeface="Calibri Light" panose="020F0302020204030204" pitchFamily="34" charset="0"/>
                <a:sym typeface="Calibri"/>
              </a:rPr>
              <a:t/>
            </a:r>
            <a:br>
              <a:rPr lang="ru-RU" sz="1400" b="1" dirty="0">
                <a:solidFill>
                  <a:schemeClr val="tx2">
                    <a:lumMod val="75000"/>
                  </a:schemeClr>
                </a:solidFill>
                <a:latin typeface="Calibri Light" panose="020F0302020204030204" pitchFamily="34" charset="0"/>
                <a:ea typeface="Calibri"/>
                <a:cs typeface="Calibri Light" panose="020F0302020204030204" pitchFamily="34" charset="0"/>
                <a:sym typeface="Calibri"/>
              </a:rPr>
            </a:br>
            <a:endParaRPr lang="ru-RU" sz="1300" dirty="0">
              <a:solidFill>
                <a:schemeClr val="tx2">
                  <a:lumMod val="75000"/>
                </a:schemeClr>
              </a:solidFill>
              <a:latin typeface="Calibri Light" panose="020F0302020204030204" pitchFamily="34" charset="0"/>
              <a:ea typeface="Calibri"/>
              <a:cs typeface="Calibri Light" panose="020F0302020204030204" pitchFamily="34" charset="0"/>
              <a:sym typeface="Calibri"/>
            </a:endParaRPr>
          </a:p>
        </p:txBody>
      </p:sp>
      <p:sp>
        <p:nvSpPr>
          <p:cNvPr id="10" name="Shape 275"/>
          <p:cNvSpPr/>
          <p:nvPr/>
        </p:nvSpPr>
        <p:spPr>
          <a:xfrm>
            <a:off x="1253275" y="2202114"/>
            <a:ext cx="2067895" cy="420375"/>
          </a:xfrm>
          <a:prstGeom prst="rect">
            <a:avLst/>
          </a:prstGeom>
          <a:noFill/>
          <a:ln>
            <a:noFill/>
          </a:ln>
        </p:spPr>
        <p:txBody>
          <a:bodyPr spcFirstLastPara="1" wrap="square" lIns="91425" tIns="45700" rIns="91425" bIns="45700" anchor="t" anchorCtr="0">
            <a:noAutofit/>
          </a:bodyPr>
          <a:lstStyle/>
          <a:p>
            <a:pPr lvl="0"/>
            <a:r>
              <a:rPr lang="ru-RU" sz="1400" b="1" dirty="0" smtClean="0">
                <a:latin typeface="Calibri Light" panose="020F0302020204030204" pitchFamily="34" charset="0"/>
                <a:ea typeface="Calibri"/>
                <a:cs typeface="Calibri Light" panose="020F0302020204030204" pitchFamily="34" charset="0"/>
                <a:sym typeface="Calibri"/>
              </a:rPr>
              <a:t>Осинин Александр Трофимович</a:t>
            </a:r>
          </a:p>
        </p:txBody>
      </p:sp>
      <p:sp>
        <p:nvSpPr>
          <p:cNvPr id="11" name="Shape 280"/>
          <p:cNvSpPr/>
          <p:nvPr/>
        </p:nvSpPr>
        <p:spPr>
          <a:xfrm>
            <a:off x="263104" y="3329815"/>
            <a:ext cx="4386533" cy="319159"/>
          </a:xfrm>
          <a:prstGeom prst="rect">
            <a:avLst/>
          </a:prstGeom>
          <a:noFill/>
          <a:ln>
            <a:noFill/>
          </a:ln>
        </p:spPr>
        <p:txBody>
          <a:bodyPr spcFirstLastPara="1" wrap="square" lIns="91425" tIns="45700" rIns="91425" bIns="45700" anchor="t" anchorCtr="0">
            <a:noAutofit/>
          </a:bodyPr>
          <a:lstStyle/>
          <a:p>
            <a:pPr lvl="0"/>
            <a:r>
              <a:rPr lang="ru-RU" sz="1400" dirty="0" err="1" smtClean="0">
                <a:latin typeface="Calibri Light" panose="020F0302020204030204" pitchFamily="34" charset="0"/>
                <a:ea typeface="Calibri"/>
                <a:cs typeface="Calibri Light" panose="020F0302020204030204" pitchFamily="34" charset="0"/>
                <a:sym typeface="Calibri"/>
              </a:rPr>
              <a:t>Тех.образование,инженер</a:t>
            </a:r>
            <a:r>
              <a:rPr lang="ru-RU" sz="1400" dirty="0" smtClean="0">
                <a:latin typeface="Calibri Light" panose="020F0302020204030204" pitchFamily="34" charset="0"/>
                <a:ea typeface="Calibri"/>
                <a:cs typeface="Calibri Light" panose="020F0302020204030204" pitchFamily="34" charset="0"/>
                <a:sym typeface="Calibri"/>
              </a:rPr>
              <a:t>, 9 </a:t>
            </a:r>
            <a:r>
              <a:rPr lang="ru-RU" sz="1400" dirty="0" smtClean="0">
                <a:latin typeface="Calibri Light" panose="020F0302020204030204" pitchFamily="34" charset="0"/>
                <a:ea typeface="Calibri"/>
                <a:cs typeface="Calibri Light" panose="020F0302020204030204" pitchFamily="34" charset="0"/>
                <a:sym typeface="Calibri"/>
              </a:rPr>
              <a:t>патентов</a:t>
            </a:r>
            <a:endParaRPr lang="ru-RU" sz="1400" dirty="0">
              <a:latin typeface="Calibri Light" panose="020F0302020204030204" pitchFamily="34" charset="0"/>
              <a:ea typeface="Calibri"/>
              <a:cs typeface="Calibri Light" panose="020F0302020204030204" pitchFamily="34" charset="0"/>
              <a:sym typeface="Calibri"/>
            </a:endParaRPr>
          </a:p>
        </p:txBody>
      </p:sp>
      <p:sp>
        <p:nvSpPr>
          <p:cNvPr id="12" name="Rounded Rectangle 2099"/>
          <p:cNvSpPr/>
          <p:nvPr/>
        </p:nvSpPr>
        <p:spPr>
          <a:xfrm>
            <a:off x="1362975" y="4184185"/>
            <a:ext cx="2067894" cy="317595"/>
          </a:xfrm>
          <a:prstGeom prst="roundRect">
            <a:avLst>
              <a:gd name="adj" fmla="val 25436"/>
            </a:avLst>
          </a:prstGeom>
          <a:solidFill>
            <a:srgbClr val="D1E2EB">
              <a:alpha val="70980"/>
            </a:srgbClr>
          </a:solidFill>
          <a:ln w="6350">
            <a:solidFill>
              <a:schemeClr val="accent2">
                <a:lumMod val="75000"/>
              </a:schemeClr>
            </a:solidFill>
          </a:ln>
        </p:spPr>
        <p:txBody>
          <a:bodyPr wrap="square" lIns="0" tIns="35997" rIns="0" bIns="35997" anchor="ctr">
            <a:spAutoFit/>
          </a:bodyPr>
          <a:lstStyle/>
          <a:p>
            <a:pPr lvl="0" algn="ctr"/>
            <a:r>
              <a:rPr lang="ru-RU" sz="1300" dirty="0" smtClean="0">
                <a:latin typeface="Calibri Light" panose="020F0302020204030204" pitchFamily="34" charset="0"/>
                <a:ea typeface="Calibri"/>
                <a:cs typeface="Calibri Light" panose="020F0302020204030204" pitchFamily="34" charset="0"/>
              </a:rPr>
              <a:t>Участник </a:t>
            </a:r>
            <a:r>
              <a:rPr lang="ru-RU" sz="1300" dirty="0">
                <a:latin typeface="Calibri Light" panose="020F0302020204030204" pitchFamily="34" charset="0"/>
                <a:ea typeface="Calibri"/>
                <a:cs typeface="Calibri Light" panose="020F0302020204030204" pitchFamily="34" charset="0"/>
              </a:rPr>
              <a:t>проекта</a:t>
            </a:r>
          </a:p>
        </p:txBody>
      </p:sp>
      <p:pic>
        <p:nvPicPr>
          <p:cNvPr id="14" name="Picture 3" descr="D:\Disk D\ЛИТЕРАТУРА\РАБОТА\111 квадр на ДВС\Презантация 13-09-2019_19-08-15\моё фото.jpg"/>
          <p:cNvPicPr>
            <a:picLocks noChangeAspect="1" noChangeArrowheads="1"/>
          </p:cNvPicPr>
          <p:nvPr/>
        </p:nvPicPr>
        <p:blipFill>
          <a:blip r:embed="rId2" cstate="print"/>
          <a:srcRect/>
          <a:stretch>
            <a:fillRect/>
          </a:stretch>
        </p:blipFill>
        <p:spPr bwMode="auto">
          <a:xfrm>
            <a:off x="317171" y="2202114"/>
            <a:ext cx="936104" cy="936104"/>
          </a:xfrm>
          <a:prstGeom prst="rect">
            <a:avLst/>
          </a:prstGeom>
          <a:noFill/>
        </p:spPr>
      </p:pic>
      <p:pic>
        <p:nvPicPr>
          <p:cNvPr id="15" name="Picture 6" descr="D:\Disk D\ЛИТЕРАТУРА\РАБОТА\111 квадр на ДВС\Фото.jpg"/>
          <p:cNvPicPr>
            <a:picLocks noChangeAspect="1" noChangeArrowheads="1"/>
          </p:cNvPicPr>
          <p:nvPr/>
        </p:nvPicPr>
        <p:blipFill>
          <a:blip r:embed="rId3" cstate="print"/>
          <a:srcRect/>
          <a:stretch>
            <a:fillRect/>
          </a:stretch>
        </p:blipFill>
        <p:spPr bwMode="auto">
          <a:xfrm>
            <a:off x="336997" y="3628697"/>
            <a:ext cx="916278" cy="934660"/>
          </a:xfrm>
          <a:prstGeom prst="rect">
            <a:avLst/>
          </a:prstGeom>
          <a:noFill/>
        </p:spPr>
      </p:pic>
      <p:sp>
        <p:nvSpPr>
          <p:cNvPr id="16" name="Rounded Rectangle 2099"/>
          <p:cNvSpPr/>
          <p:nvPr/>
        </p:nvSpPr>
        <p:spPr>
          <a:xfrm rot="10800000" flipV="1">
            <a:off x="1253275" y="2820623"/>
            <a:ext cx="2309434" cy="317595"/>
          </a:xfrm>
          <a:prstGeom prst="roundRect">
            <a:avLst>
              <a:gd name="adj" fmla="val 25436"/>
            </a:avLst>
          </a:prstGeom>
          <a:solidFill>
            <a:srgbClr val="D1E2EB">
              <a:alpha val="70980"/>
            </a:srgbClr>
          </a:solidFill>
          <a:ln w="6350">
            <a:solidFill>
              <a:schemeClr val="accent2">
                <a:lumMod val="75000"/>
              </a:schemeClr>
            </a:solidFill>
          </a:ln>
        </p:spPr>
        <p:txBody>
          <a:bodyPr wrap="square" lIns="0" tIns="35997" rIns="0" bIns="35997" anchor="ctr">
            <a:spAutoFit/>
          </a:bodyPr>
          <a:lstStyle/>
          <a:p>
            <a:pPr lvl="0" algn="ctr"/>
            <a:r>
              <a:rPr lang="ru-RU" sz="1300" dirty="0" smtClean="0">
                <a:latin typeface="Calibri Light" panose="020F0302020204030204" pitchFamily="34" charset="0"/>
                <a:ea typeface="Calibri"/>
                <a:cs typeface="Calibri Light" panose="020F0302020204030204" pitchFamily="34" charset="0"/>
              </a:rPr>
              <a:t>Изобретатель, автор</a:t>
            </a:r>
            <a:endParaRPr lang="ru-RU" sz="1300" dirty="0">
              <a:latin typeface="Calibri Light" panose="020F0302020204030204" pitchFamily="34" charset="0"/>
              <a:ea typeface="Calibri"/>
              <a:cs typeface="Calibri Light" panose="020F0302020204030204" pitchFamily="34" charset="0"/>
            </a:endParaRPr>
          </a:p>
        </p:txBody>
      </p:sp>
      <p:sp>
        <p:nvSpPr>
          <p:cNvPr id="25" name="Прямоугольник 24"/>
          <p:cNvSpPr/>
          <p:nvPr/>
        </p:nvSpPr>
        <p:spPr>
          <a:xfrm rot="10800000" flipV="1">
            <a:off x="485519" y="4717246"/>
            <a:ext cx="2199740" cy="307777"/>
          </a:xfrm>
          <a:prstGeom prst="rect">
            <a:avLst/>
          </a:prstGeom>
        </p:spPr>
        <p:txBody>
          <a:bodyPr wrap="square">
            <a:spAutoFit/>
          </a:bodyPr>
          <a:lstStyle/>
          <a:p>
            <a:pPr lvl="0"/>
            <a:r>
              <a:rPr lang="ru-RU" sz="1400" dirty="0" smtClean="0">
                <a:latin typeface="Calibri Light" panose="020F0302020204030204" pitchFamily="34" charset="0"/>
                <a:ea typeface="Calibri"/>
                <a:cs typeface="Calibri Light" panose="020F0302020204030204" pitchFamily="34" charset="0"/>
                <a:sym typeface="Calibri"/>
              </a:rPr>
              <a:t> Инженер-конструктор</a:t>
            </a:r>
            <a:endParaRPr lang="ru-RU" sz="1400" dirty="0" smtClean="0">
              <a:latin typeface="Calibri Light" panose="020F0302020204030204" pitchFamily="34" charset="0"/>
              <a:ea typeface="Calibri"/>
              <a:cs typeface="Calibri Light" panose="020F0302020204030204" pitchFamily="34" charset="0"/>
              <a:sym typeface="Calibri"/>
            </a:endParaRPr>
          </a:p>
        </p:txBody>
      </p:sp>
      <p:sp>
        <p:nvSpPr>
          <p:cNvPr id="26" name="Shape 280">
            <a:extLst>
              <a:ext uri="{FF2B5EF4-FFF2-40B4-BE49-F238E27FC236}">
                <a16:creationId xmlns:a16="http://schemas.microsoft.com/office/drawing/2014/main" xmlns="" id="{FC4A4723-B05A-A54C-B689-B8479844D6AA}"/>
              </a:ext>
            </a:extLst>
          </p:cNvPr>
          <p:cNvSpPr/>
          <p:nvPr/>
        </p:nvSpPr>
        <p:spPr>
          <a:xfrm>
            <a:off x="5865962" y="2147978"/>
            <a:ext cx="2976109" cy="2199736"/>
          </a:xfrm>
          <a:prstGeom prst="rect">
            <a:avLst/>
          </a:prstGeom>
          <a:noFill/>
          <a:ln>
            <a:noFill/>
          </a:ln>
        </p:spPr>
        <p:txBody>
          <a:bodyPr spcFirstLastPara="1" wrap="square" lIns="65304" tIns="32643" rIns="65304" bIns="32643" anchor="t" anchorCtr="0">
            <a:noAutofit/>
          </a:bodyPr>
          <a:lstStyle/>
          <a:p>
            <a:pPr marL="285750" lvl="0" indent="-285750"/>
            <a:endParaRPr lang="ru-RU" sz="1400" i="1" dirty="0" smtClean="0">
              <a:latin typeface="Calibri Light" panose="020F0302020204030204" pitchFamily="34" charset="0"/>
              <a:cs typeface="Calibri Light" panose="020F0302020204030204" pitchFamily="34" charset="0"/>
            </a:endParaRPr>
          </a:p>
          <a:p>
            <a:pPr marL="285750" indent="-285750"/>
            <a:endParaRPr lang="ru-RU" sz="1400" i="1" dirty="0" smtClean="0">
              <a:latin typeface="Calibri Light" panose="020F0302020204030204" pitchFamily="34" charset="0"/>
              <a:cs typeface="Calibri Light" panose="020F0302020204030204" pitchFamily="34" charset="0"/>
            </a:endParaRPr>
          </a:p>
        </p:txBody>
      </p:sp>
      <p:pic>
        <p:nvPicPr>
          <p:cNvPr id="20" name="Рисунок 19" descr="photo_CurrSnapshot.jpg"/>
          <p:cNvPicPr>
            <a:picLocks noChangeAspect="1"/>
          </p:cNvPicPr>
          <p:nvPr/>
        </p:nvPicPr>
        <p:blipFill>
          <a:blip r:embed="rId4"/>
          <a:stretch>
            <a:fillRect/>
          </a:stretch>
        </p:blipFill>
        <p:spPr>
          <a:xfrm>
            <a:off x="4882551" y="2395161"/>
            <a:ext cx="3959520" cy="263968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3234906" y="224287"/>
            <a:ext cx="3204438" cy="369332"/>
          </a:xfrm>
          <a:prstGeom prst="rect">
            <a:avLst/>
          </a:prstGeom>
          <a:noFill/>
        </p:spPr>
        <p:txBody>
          <a:bodyPr wrap="square" rtlCol="0">
            <a:spAutoFit/>
          </a:bodyPr>
          <a:lstStyle/>
          <a:p>
            <a:r>
              <a:rPr lang="ru-RU" dirty="0" smtClean="0"/>
              <a:t>Презентация завершена</a:t>
            </a:r>
            <a:endParaRPr lang="ru-RU" dirty="0"/>
          </a:p>
        </p:txBody>
      </p:sp>
      <p:pic>
        <p:nvPicPr>
          <p:cNvPr id="7" name="Рисунок 6" descr="real_time_Сборка новая К205.jpg"/>
          <p:cNvPicPr>
            <a:picLocks noChangeAspect="1"/>
          </p:cNvPicPr>
          <p:nvPr/>
        </p:nvPicPr>
        <p:blipFill>
          <a:blip r:embed="rId2"/>
          <a:stretch>
            <a:fillRect/>
          </a:stretch>
        </p:blipFill>
        <p:spPr>
          <a:xfrm>
            <a:off x="4658265" y="1506388"/>
            <a:ext cx="4394620" cy="2929746"/>
          </a:xfrm>
          <a:prstGeom prst="rect">
            <a:avLst/>
          </a:prstGeom>
        </p:spPr>
      </p:pic>
      <p:pic>
        <p:nvPicPr>
          <p:cNvPr id="8" name="Рисунок 7" descr="real_time_Сборка новая К209.jpg"/>
          <p:cNvPicPr>
            <a:picLocks noChangeAspect="1"/>
          </p:cNvPicPr>
          <p:nvPr/>
        </p:nvPicPr>
        <p:blipFill>
          <a:blip r:embed="rId3"/>
          <a:stretch>
            <a:fillRect/>
          </a:stretch>
        </p:blipFill>
        <p:spPr>
          <a:xfrm>
            <a:off x="138023" y="1506388"/>
            <a:ext cx="4520242" cy="3013494"/>
          </a:xfrm>
          <a:prstGeom prst="rect">
            <a:avLst/>
          </a:prstGeom>
        </p:spPr>
      </p:pic>
    </p:spTree>
  </p:cSld>
  <p:clrMapOvr>
    <a:masterClrMapping/>
  </p:clrMapOvr>
</p:sld>
</file>

<file path=ppt/theme/theme1.xml><?xml version="1.0" encoding="utf-8"?>
<a:theme xmlns:a="http://schemas.openxmlformats.org/drawingml/2006/main" name="2_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Важная">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Важная">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Важная">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2803</TotalTime>
  <Words>606</Words>
  <Application>Microsoft Office PowerPoint</Application>
  <PresentationFormat>Экран (16:9)</PresentationFormat>
  <Paragraphs>43</Paragraphs>
  <Slides>10</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10</vt:i4>
      </vt:variant>
    </vt:vector>
  </HeadingPairs>
  <TitlesOfParts>
    <vt:vector size="13" baseType="lpstr">
      <vt:lpstr>2_Тема Office</vt:lpstr>
      <vt:lpstr>Тема Office</vt:lpstr>
      <vt:lpstr>1_Тема Office</vt:lpstr>
      <vt:lpstr>ПЧЁЛКА</vt:lpstr>
      <vt:lpstr>Слайд 2</vt:lpstr>
      <vt:lpstr>Аналоги, применение, проблемы</vt:lpstr>
      <vt:lpstr>аппарат «Пчёлка»</vt:lpstr>
      <vt:lpstr>«Пчёлка»</vt:lpstr>
      <vt:lpstr>Преимущества аппарата «Пчёлка»</vt:lpstr>
      <vt:lpstr>Слайд 7</vt:lpstr>
      <vt:lpstr>Ивестиции</vt:lpstr>
      <vt:lpstr>Рынок и команда.</vt:lpstr>
      <vt:lpstr>Слайд 10</vt:lpstr>
    </vt:vector>
  </TitlesOfParts>
  <Company>Skolkovo Technopark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Olga Nikitina</dc:creator>
  <cp:lastModifiedBy>111</cp:lastModifiedBy>
  <cp:revision>73</cp:revision>
  <dcterms:created xsi:type="dcterms:W3CDTF">2016-12-12T08:27:41Z</dcterms:created>
  <dcterms:modified xsi:type="dcterms:W3CDTF">2022-09-08T11:54:35Z</dcterms:modified>
</cp:coreProperties>
</file>