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3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80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76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0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72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29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198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10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52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12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3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62113-8816-4820-ACED-8F6D9A4FB043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1A97D-5015-47A7-89CF-920B23510C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3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" y="482806"/>
            <a:ext cx="9142825" cy="5682498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9552" y="764704"/>
            <a:ext cx="3625873" cy="1596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Золото Колчака</a:t>
            </a:r>
          </a:p>
          <a:p>
            <a:r>
              <a:rPr lang="en-US" b="1" dirty="0" err="1" smtClean="0"/>
              <a:t>Koclhak's</a:t>
            </a:r>
            <a:r>
              <a:rPr lang="ru-RU" b="1" dirty="0" smtClean="0"/>
              <a:t> </a:t>
            </a:r>
            <a:r>
              <a:rPr lang="en-US" b="1" dirty="0" smtClean="0"/>
              <a:t> gold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0665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4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Богданов смог перебраться в Соединенные Штаты Америки, где он и обретался до 1959 года (то есть 39 лет!). Вся его жизнь протекла в совершенном ином мире, но он все же решился вернуться. Воспользовавшись объявленной в СССР амнистией, он приехал на родину и устроился работать на Урале. И там он встретил (может быть случайно, а может быть и нет) приехавшего работать по контракту (в тот же самый населенный пункт) инженера из Калифорнии. Воспоминания о лежащем неподалеку сокровище обуяли Богданова, и он уговорил американца помочь ему в одном необычном «деле». Дело заключалось в том, что на джипе инженера он доехали до пребывающего в полном запустении склепа на кладбище села Старая </a:t>
            </a:r>
            <a:r>
              <a:rPr lang="ru-RU" sz="2000" b="1" dirty="0" err="1">
                <a:solidFill>
                  <a:srgbClr val="FFFF00"/>
                </a:solidFill>
              </a:rPr>
              <a:t>Козулька</a:t>
            </a:r>
            <a:r>
              <a:rPr lang="ru-RU" sz="2000" b="1" dirty="0">
                <a:solidFill>
                  <a:srgbClr val="FFFF00"/>
                </a:solidFill>
              </a:rPr>
              <a:t> и под покровом ночи извлекли из него несколько ящиков с золотыми монетами и слитками. Далее они без промедления принялись готовиться покинуть СССР, что в те времена было не так-то просто сделать. В Результате изучения всех возможных вариантов они пришли к выводу, что легче всего будет проскочить на участке горной границы между Грузией (которая тогда была частью СССР) и Тур. </a:t>
            </a:r>
            <a:r>
              <a:rPr lang="ru-RU" sz="2000" b="1" dirty="0" err="1">
                <a:solidFill>
                  <a:srgbClr val="FFFF00"/>
                </a:solidFill>
              </a:rPr>
              <a:t>цией</a:t>
            </a:r>
            <a:r>
              <a:rPr lang="ru-RU" sz="2000" b="1" dirty="0">
                <a:solidFill>
                  <a:srgbClr val="FFFF00"/>
                </a:solidFill>
              </a:rPr>
              <a:t>. Но попытка, как известно, не удалась. Богданов был убит, а тайна клада оказалась раскрыта. На этой грустной ноте мы и закончим разговор о  части спрятанного в 1920 голу золота.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093296"/>
            <a:ext cx="6610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http://kladoiskatel.asia/viewtopic.php?f=46&amp;t=1239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72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340768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конце сентября 1918 года белогвардейцы и </a:t>
            </a:r>
            <a:r>
              <a:rPr lang="ru-RU" dirty="0" err="1"/>
              <a:t>чехословаки</a:t>
            </a:r>
            <a:r>
              <a:rPr lang="ru-RU" dirty="0"/>
              <a:t> под натиском красных войск отступили из нашего города в сторону Урала. При их отъезде императорские ценности погрузили в эшелон, состоящий из 40 с лишним вагонов. Из Самары сокровища на некоторое время были перевезены в Уфу, а в конце ноября 1918 года эта часть золотого запаса Российской Империи оказалась в Омске, где и поступила в распоряжение правительства Колчака. Здесь сокровища поместили на хранение в тамошний филиал Госбанка, и после их пересчета было установлено, что всего в Омск прибыло ценностей на сумму 651 миллион рублей вместо 657 миллионов, оказавшихся в конце августа 1918 года в Самаре.</a:t>
            </a:r>
          </a:p>
          <a:p>
            <a:endParaRPr lang="ru-RU" dirty="0"/>
          </a:p>
          <a:p>
            <a:r>
              <a:rPr lang="ru-RU" dirty="0"/>
              <a:t>Как считают исследователи, недостающая часть золота на сумму 6 миллионов рублей в ценах 1918 года (то есть около 4,5 тонн) тайно осела в Самаре, то есть была банально разворована.</a:t>
            </a:r>
          </a:p>
        </p:txBody>
      </p:sp>
    </p:spTree>
    <p:extLst>
      <p:ext uri="{BB962C8B-B14F-4D97-AF65-F5344CB8AC3E}">
        <p14:creationId xmlns:p14="http://schemas.microsoft.com/office/powerpoint/2010/main" val="155362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7900"/>
            <a:ext cx="9144000" cy="4610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0086" y="467380"/>
            <a:ext cx="7331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Предполагаемый маршрут эшелонов с «золотом Колчака»</a:t>
            </a:r>
          </a:p>
          <a:p>
            <a:endParaRPr lang="ru-RU" dirty="0"/>
          </a:p>
          <a:p>
            <a:r>
              <a:rPr lang="ru-RU" dirty="0" smtClean="0"/>
              <a:t>Информация взята из открытых источников по запросу о золоте Колчака.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8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874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8" y="3033788"/>
            <a:ext cx="8942428" cy="382421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9604" y="7852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Из архивных данных:</a:t>
            </a:r>
          </a:p>
          <a:p>
            <a:r>
              <a:rPr lang="ru-RU" dirty="0" smtClean="0"/>
              <a:t>Воспоминания деда боевого офицера,  который в то время сопровождал один из эшелонов с золотом, был получен приказ о сохранении части золота.  </a:t>
            </a:r>
          </a:p>
          <a:p>
            <a:endParaRPr lang="ru-RU" dirty="0" smtClean="0"/>
          </a:p>
          <a:p>
            <a:r>
              <a:rPr lang="ru-RU" dirty="0" smtClean="0"/>
              <a:t>На подводе находилась  дубовая бочка, в неё были загружены пудовые слитки золота.</a:t>
            </a:r>
          </a:p>
          <a:p>
            <a:r>
              <a:rPr lang="ru-RU" dirty="0" smtClean="0"/>
              <a:t>Затем эта бочка была закопана на глубине  2-2.5  метра. Команда была расстреляна</a:t>
            </a:r>
          </a:p>
          <a:p>
            <a:r>
              <a:rPr lang="ru-RU" dirty="0" smtClean="0"/>
              <a:t>человеком который руководил операцией.  Это предположительно около 150 слитков по 16 кг. каждый. </a:t>
            </a:r>
          </a:p>
          <a:p>
            <a:endParaRPr lang="ru-RU" b="1" dirty="0" smtClean="0"/>
          </a:p>
          <a:p>
            <a:r>
              <a:rPr lang="ru-RU" b="1" dirty="0" smtClean="0"/>
              <a:t>Эту информацию дед рассказал своему внуку 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440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730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35" y="5229200"/>
            <a:ext cx="1906336" cy="1152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1920" y="5805264"/>
            <a:ext cx="390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Где –то оно лежит и ждет своего часа.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59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836712"/>
            <a:ext cx="68407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Дело с название «Золотое Руно» до сих пор засекречено, оно</a:t>
            </a:r>
          </a:p>
          <a:p>
            <a:r>
              <a:rPr lang="ru-RU" dirty="0" smtClean="0"/>
              <a:t>хранится </a:t>
            </a:r>
            <a:r>
              <a:rPr lang="ru-RU" dirty="0"/>
              <a:t>в архивах МВД РФ</a:t>
            </a:r>
            <a:r>
              <a:rPr lang="ru-RU" dirty="0" smtClean="0"/>
              <a:t>.  </a:t>
            </a:r>
            <a:r>
              <a:rPr lang="ru-RU" dirty="0"/>
              <a:t>Шесть томов, содержащих 1250 страниц машинописного текста с оперативной информацией спецслужб, одно из самых секретных архивных </a:t>
            </a:r>
            <a:r>
              <a:rPr lang="ru-RU" dirty="0" smtClean="0"/>
              <a:t>дел.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2940433"/>
            <a:ext cx="2254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Почта для контактов:</a:t>
            </a:r>
          </a:p>
          <a:p>
            <a:r>
              <a:rPr lang="en-US" dirty="0" smtClean="0"/>
              <a:t>a.zadacha@yandex.ru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40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533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катя</cp:lastModifiedBy>
  <cp:revision>15</cp:revision>
  <dcterms:created xsi:type="dcterms:W3CDTF">2024-03-22T08:14:42Z</dcterms:created>
  <dcterms:modified xsi:type="dcterms:W3CDTF">2024-04-16T09:41:55Z</dcterms:modified>
</cp:coreProperties>
</file>