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4630400" cy="8229600"/>
  <p:notesSz cx="8229600" cy="14630400"/>
  <p:embeddedFontLst>
    <p:embeddedFont>
      <p:font typeface="Roboto Slab"/>
      <p:regular r:id="rId19"/>
    </p:embeddedFont>
    <p:embeddedFont>
      <p:font typeface="Roboto Slab"/>
      <p:regular r:id="rId20"/>
    </p:embeddedFont>
    <p:embeddedFont>
      <p:font typeface="Roboto"/>
      <p:regular r:id="rId21"/>
    </p:embeddedFont>
    <p:embeddedFont>
      <p:font typeface="Roboto"/>
      <p:regular r:id="rId22"/>
    </p:embeddedFont>
    <p:embeddedFont>
      <p:font typeface="Roboto"/>
      <p:regular r:id="rId23"/>
    </p:embeddedFont>
    <p:embeddedFont>
      <p:font typeface="Roboto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Relationship Id="rId21" Type="http://schemas.openxmlformats.org/officeDocument/2006/relationships/font" Target="fonts/font3.fntdata"/><Relationship Id="rId22" Type="http://schemas.openxmlformats.org/officeDocument/2006/relationships/font" Target="fonts/font4.fntdata"/><Relationship Id="rId23" Type="http://schemas.openxmlformats.org/officeDocument/2006/relationships/font" Target="fonts/font5.fntdata"/><Relationship Id="rId2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2-1.png"/><Relationship Id="rId3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3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8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docs.google.com/spreadsheets/d/1aOAXWKPyZBngcriRvmwEJYjdn57Jesy77iGs94Jvmf8/edit?usp=sharing" TargetMode="External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t.me/XDenisFire" TargetMode="External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29941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Авторский Telegram-канал: Инвестиции в Личность в Интернете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896439"/>
            <a:ext cx="7556421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эпоху цифровой трансформации, когда личный бренд и онлайн-присутствие играют ключевую роль, возникает острая потребность в качественном и доступном образовании по заработку в интернете. Наш проект предлагает инновационное решение: премиум Telegram-канал, предоставляющий эксклюзивные VIP-курсы и всестороннюю поддержку для развития личности и бизнеса в онлайн-среде. Подписка всего за 2500 руб./месяц открывает двери к знаниям и возможностям, которые ранее были доступны лишь избранным.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18630"/>
            <a:ext cx="1119199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Уникальное Ценностное Предложение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581037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Эксклюзивный контент: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Представьте себе: VIP-курсы стоимостью от 150 тыс. до 1,5 млн руб., общей ценностью свыше $10 млн, теперь доступны вам абсолютно бесплатно! Наш канал открывает беспрецедентный доступ к знаниям и навыкам, которые раньше были привилегией избранных.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749040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Схемы и темы заработка: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Вы не просто учитесь – вы получаете реальные инструменты! Эксклюзивные схемы и проверенные темы для заработка онлайн станут вашим компасом в мире интернет-бизнеса, открывая новые источники дохода и возможности для роста.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917043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Поддержка экспертов: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Забудьте об одиночестве в обучении! Наша команда экспертов всегда готова прийти на помощь, ответить на ваши вопросы и помочь вам максимально эффективно использовать полученные знания для достижения конкретных результатов.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6085046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Получите шанс выиграть денежный приз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в наших ежемесячных розыгрышах, доступных только для подписчиков премиум-канала! Это ваш шанс не только учиться, но и выигрывать!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2680" y="890707"/>
            <a:ext cx="5923717" cy="639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Маркетинг "под ключ"</a:t>
            </a:r>
            <a:endParaRPr lang="en-US" sz="40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680" y="1837134"/>
            <a:ext cx="1023223" cy="183392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32846" y="2041684"/>
            <a:ext cx="3722965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Индивидуальные стратегии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7532846" y="2484239"/>
            <a:ext cx="6381274" cy="982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Отдел маркетинга разрабатывает персонализированные стратегии для продвижения каждого подписчика, обеспечивая быстрый старт и масштабирование бизнеса.</a:t>
            </a:r>
            <a:endParaRPr lang="en-US" sz="16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680" y="3671054"/>
            <a:ext cx="1023223" cy="183392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32846" y="3875603"/>
            <a:ext cx="2558177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Экономия средств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7532846" y="4318159"/>
            <a:ext cx="6381274" cy="982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Вместо того, чтобы тратить миллионы на платные курсы, наши подписчики получают доступ ко всему необходимому всего за 2500 руб./месяц, значительно экономя свои средства.</a:t>
            </a:r>
            <a:endParaRPr lang="en-US" sz="16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680" y="5504974"/>
            <a:ext cx="1023223" cy="18339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532846" y="5709523"/>
            <a:ext cx="2558177" cy="319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Быстрый рост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7532846" y="6152078"/>
            <a:ext cx="6381274" cy="982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Благодаря маркетингу "под ключ" подписчики могут быстро масштабировать свой бизнес и достигать новых высот в онлайн-пространстве.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3871" y="1373148"/>
            <a:ext cx="7440573" cy="640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Бизнес-модель и Потенциал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6203871" y="2321123"/>
            <a:ext cx="3752136" cy="2821186"/>
          </a:xfrm>
          <a:prstGeom prst="roundRect">
            <a:avLst>
              <a:gd name="adj" fmla="val 1090"/>
            </a:avLst>
          </a:prstGeom>
          <a:solidFill>
            <a:srgbClr val="E9ECF2"/>
          </a:solidFill>
          <a:ln/>
        </p:spPr>
      </p:sp>
      <p:sp>
        <p:nvSpPr>
          <p:cNvPr id="5" name="Text 2"/>
          <p:cNvSpPr/>
          <p:nvPr/>
        </p:nvSpPr>
        <p:spPr>
          <a:xfrm>
            <a:off x="6408777" y="2526030"/>
            <a:ext cx="2562463" cy="320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Стабильный доход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408777" y="2969300"/>
            <a:ext cx="3342322" cy="1968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Ежемесячная подписка обеспечивает стабильный источник дохода, позволяя прогнозировать финансовые результаты и планировать дальнейшее развитие проекта.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160913" y="2321123"/>
            <a:ext cx="3752136" cy="2821186"/>
          </a:xfrm>
          <a:prstGeom prst="roundRect">
            <a:avLst>
              <a:gd name="adj" fmla="val 1090"/>
            </a:avLst>
          </a:prstGeom>
          <a:solidFill>
            <a:srgbClr val="E9ECF2"/>
          </a:solidFill>
          <a:ln/>
        </p:spPr>
      </p:sp>
      <p:sp>
        <p:nvSpPr>
          <p:cNvPr id="8" name="Text 5"/>
          <p:cNvSpPr/>
          <p:nvPr/>
        </p:nvSpPr>
        <p:spPr>
          <a:xfrm>
            <a:off x="10365819" y="2526030"/>
            <a:ext cx="3296126" cy="320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Высокая рентабельность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365819" y="2969300"/>
            <a:ext cx="3342322" cy="1968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Минимальные затраты на контент (курсы уже приобретены) обеспечивают высокую рентабельность проекта, делая его привлекательным для инвесторов.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203871" y="5347216"/>
            <a:ext cx="7709059" cy="1509117"/>
          </a:xfrm>
          <a:prstGeom prst="roundRect">
            <a:avLst>
              <a:gd name="adj" fmla="val 2038"/>
            </a:avLst>
          </a:prstGeom>
          <a:solidFill>
            <a:srgbClr val="E9ECF2"/>
          </a:solidFill>
          <a:ln/>
        </p:spPr>
      </p:sp>
      <p:sp>
        <p:nvSpPr>
          <p:cNvPr id="11" name="Text 8"/>
          <p:cNvSpPr/>
          <p:nvPr/>
        </p:nvSpPr>
        <p:spPr>
          <a:xfrm>
            <a:off x="6408777" y="5552123"/>
            <a:ext cx="2588062" cy="320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Масштабируемость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408777" y="5995392"/>
            <a:ext cx="7299246" cy="656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Неограниченный потенциал роста аудитории позволяет масштабировать проект и увеличивать прибыль в геометрической прогрессии.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30154"/>
            <a:ext cx="905756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Инвестиционное Предложение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8348" y="2392561"/>
            <a:ext cx="2152055" cy="8079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894892" y="2684383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000"/>
              </a:lnSpc>
              <a:buNone/>
            </a:pPr>
            <a:r>
              <a:rPr lang="en-US" sz="25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357217" y="2619375"/>
            <a:ext cx="270950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Масштабирование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187077" y="3213616"/>
            <a:ext cx="8592860" cy="15240"/>
          </a:xfrm>
          <a:prstGeom prst="roundRect">
            <a:avLst>
              <a:gd name="adj" fmla="val 223256"/>
            </a:avLst>
          </a:prstGeom>
          <a:solidFill>
            <a:srgbClr val="CFD2D8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381" y="3257193"/>
            <a:ext cx="4304109" cy="80795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894892" y="3461861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000"/>
              </a:lnSpc>
              <a:buNone/>
            </a:pPr>
            <a:r>
              <a:rPr lang="en-US" sz="25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</a:t>
            </a:r>
            <a:endParaRPr lang="en-US" sz="2500" dirty="0"/>
          </a:p>
        </p:txBody>
      </p:sp>
      <p:sp>
        <p:nvSpPr>
          <p:cNvPr id="9" name="Text 5"/>
          <p:cNvSpPr/>
          <p:nvPr/>
        </p:nvSpPr>
        <p:spPr>
          <a:xfrm>
            <a:off x="6433304" y="3484007"/>
            <a:ext cx="322576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Рекламные кампании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6263164" y="4078248"/>
            <a:ext cx="7516773" cy="15240"/>
          </a:xfrm>
          <a:prstGeom prst="roundRect">
            <a:avLst>
              <a:gd name="adj" fmla="val 223256"/>
            </a:avLst>
          </a:prstGeom>
          <a:solidFill>
            <a:srgbClr val="CFD2D8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94" y="4121825"/>
            <a:ext cx="6456164" cy="80795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894773" y="4326493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000"/>
              </a:lnSpc>
              <a:buNone/>
            </a:pPr>
            <a:r>
              <a:rPr lang="en-US" sz="25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</a:t>
            </a:r>
            <a:endParaRPr lang="en-US" sz="2500" dirty="0"/>
          </a:p>
        </p:txBody>
      </p:sp>
      <p:sp>
        <p:nvSpPr>
          <p:cNvPr id="13" name="Text 8"/>
          <p:cNvSpPr/>
          <p:nvPr/>
        </p:nvSpPr>
        <p:spPr>
          <a:xfrm>
            <a:off x="7509272" y="4348639"/>
            <a:ext cx="319682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Расширение команды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793790" y="5184934"/>
            <a:ext cx="130428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Привлечение инвестиций необходимо для масштабирования проекта, запуска эффективных рекламных кампаний и расширения команды профессионалов.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Прогнозируемая окупаемость инвестиций составляет 36 месяцев,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что делает проект привлекательным для инвесторов, стремящихся к быстрому возврату вложений. Мы предлагаем возможность стать частью перспективного проекта на быстрорастущем рынке онлайн-образования и внести свой вклад в развитие личности в интернете.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33143"/>
            <a:ext cx="949856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Видеоконтент для продвижения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495550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325785"/>
            <a:ext cx="41207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Горизонтальные видео для YouTube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6170533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Привлекайте больше зрителей качественным контентом.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704" y="2495550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5325904"/>
            <a:ext cx="412087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Стримы на YouTube и Twitch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4704" y="6170652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Взаимодействуйте с аудиторией в реальном времени.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738" y="2495550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5325785"/>
            <a:ext cx="41207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Развитие бренда в Instagram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6170533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Увеличьте узнаваемость и привлекательность бренда.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01529"/>
            <a:ext cx="130428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Сотрудничество с известными блогерами, инфлюенсерами, моделями Instagram и тиктокерами.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3381494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2117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Блогеры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6702147"/>
            <a:ext cx="41207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Привлечение внимания к бренду.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704" y="3381494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6211848"/>
            <a:ext cx="29912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Инстаграмм модели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4704" y="6702266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Повышение узнаваемости и привлекательности.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738" y="3381494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62117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Тикток блогеры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6702147"/>
            <a:ext cx="41207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Охват молодой аудитории.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1134" y="397073"/>
            <a:ext cx="10150673" cy="4473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00"/>
              </a:lnSpc>
              <a:buNone/>
            </a:pPr>
            <a:r>
              <a:rPr lang="en-US" sz="28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Инвестиционное предложение для частных партнеров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1134" y="1130737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Добрый день! Мы приглашаем частных инвесторов к сотрудничеству с вложением 1 000 000 USD (перевод в криптовалюту) на срок 5 лет (60 месяцев) по договору.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1134" y="1409819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Прогнозируемая окупаемость составляет 36 месяцев, в течение которых инвестор будет получать 49% от чистой прибыли проекта.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1134" y="1688902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Обращаем ваше внимание, что рассматриваются исключительно частные инвестиции без использования кредитов и займов.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1134" y="2078950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 проекте: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1134" y="2468999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Font typeface="+mj-lt"/>
              <a:buAutoNum type="arabicPeriod" startAt="1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Базовые площадки для продвижения: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01134" y="2748082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YouTube-канал, Instagram-аккаунт и TikTok-профиль, направленные на раскрутку эксперта и привлечение аудитории.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1134" y="3027164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Основной Telegram-канал выступает центральным хабом для взаимодействия с подписчиками.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01134" y="3306247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Font typeface="+mj-lt"/>
              <a:buAutoNum type="arabicPeriod" startAt="2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Эксклюзивный закрытый Telegram-канал с подпиской 2500 руб./мес., предоставляющий VIP-контент: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01134" y="3585329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Бесплатный доступ к PREMIUM VIP курсам, схемам заработка и тематическим материалам.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1134" y="3864412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Регулярные конкурсы с призовым фондом от 10 000$ до 1 000 000$.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01134" y="4143494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Отдельная подгруппа для презентации проектов подписчиков перед топовыми инвесторами.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01134" y="4422577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Участие популярных блогеров и стримеров, а также возможность коллабораций с ними.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01134" y="4701659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Font typeface="+mj-lt"/>
              <a:buAutoNum type="arabicPeriod" startAt="3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Поддержка проекта маркетинговым отделом «под ключ»: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1134" y="4980742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Стратегии продвижения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1134" y="5259824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Аналитика и контент-менеджмент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01134" y="5538907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Техническое сопровождение и оперативная помощь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1134" y="5817989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Font typeface="+mj-lt"/>
              <a:buAutoNum type="arabicPeriod" startAt="4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Отдельная подгруппа для презентации проектов подписчиков перед топовыми инвесторами.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01134" y="6097072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Font typeface="+mj-lt"/>
              <a:buAutoNum type="arabicPeriod" startAt="5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Подгруппа, в составе которой находятся топовые блогеры и стримеры со всего мира.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01134" y="6376154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800"/>
              </a:lnSpc>
              <a:buSzPct val="100000"/>
              <a:buFont typeface="+mj-lt"/>
              <a:buAutoNum type="arabicPeriod" startAt="6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Долгосрочные планы: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01134" y="6655237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После стабилизации онлайн-направления планируется выход в офлайн — сеть брендированных магазинов одежды с мини-кофейнями.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01134" y="6934319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Премиальные рестораны-кальянные с игровыми клубами уровня ТОП (РФ и СНГ).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01134" y="7213402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800"/>
              </a:lnSpc>
              <a:buSzPct val="100000"/>
              <a:buChar char="•"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Масштабируемая бизнес-модель с диверсификацией рисков.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01134" y="7603450"/>
            <a:ext cx="13628132" cy="229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Готовы обсудить детали? Ждем вашего отклика для начала сотрудничества! Это не просто проект — это экосистема для роста и прибыли.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3885" y="475178"/>
            <a:ext cx="6495098" cy="539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3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Финансовая Модель на Старт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603885" y="1359337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Для успешного запуска проекта необходимо учитывать следующие затраты: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03885" y="1829395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Закупка аккаунтов с премиум доступом: 7 000 000 руб.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603885" y="2165747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Оплата вакансий и найм персонала: 250 000 руб.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03885" y="2502098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Разработка коммерческого предложения: 150 000 руб.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03885" y="2838450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Создание чат-бота на основе ИИ: 1 000 000 руб.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03885" y="3174802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Рекламная кампания в Telegram: 18 000 000 руб.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03885" y="3511153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Приобретение программного обеспечения для трафика: 200 000 руб.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03885" y="3847505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Настройка накрутки и воронки продаж: 1 000 000 руб.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03885" y="4183856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Подписка на группы со сливами курсов: 20 000 руб.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03885" y="4520208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Закупка курсов через бота: 1 500 000 руб.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03885" y="4856559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Разработка сайта под ключ: 1 500 000 руб.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03885" y="5192911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Реклама в Яндекс.Директ и ВК: 15 000 000 руб.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603885" y="5529263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Внедрение CRM-системы: 800 000 руб.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603885" y="5865614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Использование голосового робота: 1 500 000 руб.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603885" y="6201966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Реклама у популярных блогеров: 25 000 000 руб.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603885" y="6538317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Конкурс сделать для подписчиков для привлечение внимание на 10 000 000 руб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603885" y="7008376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Итого:  1 000 000 $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03885" y="7478435"/>
            <a:ext cx="13422630" cy="275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u="sng" dirty="0">
                <a:solidFill>
                  <a:srgbClr val="3257B8"/>
                </a:solidFill>
                <a:latin typeface="Roboto" pitchFamily="34" charset="0"/>
                <a:ea typeface="Roboto" pitchFamily="34" charset="-122"/>
                <a:cs typeface="Roboto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Фин. модель заработка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1963936"/>
            <a:ext cx="4120753" cy="254674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7941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Инвестиции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793790" y="5284589"/>
            <a:ext cx="41207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1 000 000 $</a:t>
            </a:r>
            <a:endParaRPr lang="en-US" sz="17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704" y="1963936"/>
            <a:ext cx="4120872" cy="254686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254704" y="47942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Доходность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5254704" y="5284708"/>
            <a:ext cx="412087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49% от чистой прибыли в год</a:t>
            </a:r>
            <a:endParaRPr lang="en-US" sz="17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738" y="1963936"/>
            <a:ext cx="4120753" cy="254674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715738" y="47941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Окупаемость</a:t>
            </a:r>
            <a:endParaRPr lang="en-US" sz="2200" dirty="0"/>
          </a:p>
        </p:txBody>
      </p:sp>
      <p:sp>
        <p:nvSpPr>
          <p:cNvPr id="10" name="Text 5"/>
          <p:cNvSpPr/>
          <p:nvPr/>
        </p:nvSpPr>
        <p:spPr>
          <a:xfrm>
            <a:off x="9715738" y="5284589"/>
            <a:ext cx="41207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36 месяцев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793790" y="590276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9111" y="742474"/>
            <a:ext cx="6342221" cy="6542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150"/>
              </a:lnSpc>
              <a:buNone/>
            </a:pPr>
            <a:r>
              <a:rPr lang="en-US" sz="41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Перспективы Развития</a:t>
            </a:r>
            <a:endParaRPr lang="en-US" sz="41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111" y="1710690"/>
            <a:ext cx="523399" cy="52339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19111" y="2443401"/>
            <a:ext cx="2350175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Криптовалюта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6219111" y="2896076"/>
            <a:ext cx="2350175" cy="26803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Создание собственного мем-коина и криптовалюты позволит привлечь новую аудиторию и расширить возможности для заработка.</a:t>
            </a:r>
            <a:endParaRPr lang="en-US" sz="16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3253" y="1710690"/>
            <a:ext cx="523399" cy="52339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883253" y="2443401"/>
            <a:ext cx="2350175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Мерч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8883253" y="2896076"/>
            <a:ext cx="2350175" cy="23452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Запуск брендированного мерча увеличит узнаваемость бренда и создаст дополнительный источник дохода.</a:t>
            </a:r>
            <a:endParaRPr lang="en-US" sz="16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7396" y="1710690"/>
            <a:ext cx="523399" cy="52339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47396" y="2443401"/>
            <a:ext cx="2350294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Франшиза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11547396" y="2896076"/>
            <a:ext cx="2350294" cy="26803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Запуск франшизы позволит масштабировать бизнес по всей России и странам ЕАЭС, обеспечивая стабильный рост и узнаваемость бренда.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6219111" y="5811917"/>
            <a:ext cx="7678579" cy="1675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дальнейшем планируется создание собственной криптовалюты и запуск брендированного мерча, а также запуск франшизы по всей России и странам ЕАЭС. Эти шаги позволят масштабировать бизнес, увеличить узнаваемость бренда и создать дополнительные источники дохода, обеспечивая долгосрочный успех проекта.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406021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Для связи и сотрудничества: </a:t>
            </a:r>
            <a:pPr algn="l" indent="0" marL="0">
              <a:lnSpc>
                <a:spcPts val="5550"/>
              </a:lnSpc>
              <a:buNone/>
            </a:pPr>
            <a:r>
              <a:rPr lang="en-US" sz="4450" u="sng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https://t.me/XDenisFire</a:t>
            </a:r>
            <a:endParaRPr lang="en-US" sz="4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2025-04-25T08:58:25Z</dcterms:created>
  <dcterms:modified xsi:type="dcterms:W3CDTF">2025-04-25T08:58:25Z</dcterms:modified>
</cp:coreProperties>
</file>